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681" r:id="rId5"/>
  </p:sldMasterIdLst>
  <p:notesMasterIdLst>
    <p:notesMasterId r:id="rId17"/>
  </p:notesMasterIdLst>
  <p:sldIdLst>
    <p:sldId id="286" r:id="rId6"/>
    <p:sldId id="295" r:id="rId7"/>
    <p:sldId id="302" r:id="rId8"/>
    <p:sldId id="303" r:id="rId9"/>
    <p:sldId id="307" r:id="rId10"/>
    <p:sldId id="308" r:id="rId11"/>
    <p:sldId id="309" r:id="rId12"/>
    <p:sldId id="305" r:id="rId13"/>
    <p:sldId id="306" r:id="rId14"/>
    <p:sldId id="310" r:id="rId15"/>
    <p:sldId id="270"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News Gothic MT" panose="020B0504020203020204" pitchFamily="34" charset="0"/>
      <p:regular r:id="rId22"/>
      <p:bold r:id="rId23"/>
      <p:italic r:id="rId24"/>
    </p:embeddedFont>
    <p:embeddedFont>
      <p:font typeface="Proxima Nova A" panose="020B060402020202020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leis Bijdeveldt" initials="AB" lastIdx="3" clrIdx="0">
    <p:extLst>
      <p:ext uri="{19B8F6BF-5375-455C-9EA6-DF929625EA0E}">
        <p15:presenceInfo xmlns:p15="http://schemas.microsoft.com/office/powerpoint/2012/main" userId="S::annaleis.bijdeveldt@chisholm.edu.au::7b3508fa-4c47-4ca5-8efc-00c2653a75c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CBE8"/>
    <a:srgbClr val="C8102E"/>
    <a:srgbClr val="1B4298"/>
    <a:srgbClr val="2A334F"/>
    <a:srgbClr val="843298"/>
    <a:srgbClr val="00CFB4"/>
    <a:srgbClr val="FFA06A"/>
    <a:srgbClr val="1B3798"/>
    <a:srgbClr val="008578"/>
    <a:srgbClr val="C1C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6AFCF6-3817-044A-90D7-26761F2BA59F}" v="6" dt="2021-09-28T04:37:08.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434"/>
  </p:normalViewPr>
  <p:slideViewPr>
    <p:cSldViewPr snapToGrid="0" snapToObjects="1">
      <p:cViewPr varScale="1">
        <p:scale>
          <a:sx n="54" d="100"/>
          <a:sy n="54" d="100"/>
        </p:scale>
        <p:origin x="677"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dirty="0">
                <a:solidFill>
                  <a:schemeClr val="bg1"/>
                </a:solidFill>
                <a:latin typeface="News Gothic MT" panose="020B0503020103020203" pitchFamily="34" charset="0"/>
              </a:rPr>
              <a:t>Series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showLegendKey val="0"/>
          <c:showVal val="1"/>
          <c:showCatName val="0"/>
          <c:showSerName val="0"/>
          <c:showPercent val="0"/>
          <c:showBubbleSize val="0"/>
        </c:dLbls>
        <c:gapWidth val="6"/>
        <c:overlap val="100"/>
        <c:axId val="224664800"/>
        <c:axId val="224527696"/>
      </c:barChart>
      <c:catAx>
        <c:axId val="2246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224527696"/>
        <c:crosses val="autoZero"/>
        <c:auto val="1"/>
        <c:lblAlgn val="ctr"/>
        <c:lblOffset val="100"/>
        <c:noMultiLvlLbl val="0"/>
      </c:catAx>
      <c:valAx>
        <c:axId val="224527696"/>
        <c:scaling>
          <c:orientation val="minMax"/>
        </c:scaling>
        <c:delete val="1"/>
        <c:axPos val="l"/>
        <c:numFmt formatCode="0%" sourceLinked="1"/>
        <c:majorTickMark val="none"/>
        <c:minorTickMark val="none"/>
        <c:tickLblPos val="nextTo"/>
        <c:crossAx val="224664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dirty="0">
                <a:solidFill>
                  <a:schemeClr val="bg1"/>
                </a:solidFill>
                <a:latin typeface="News Gothic MT" panose="020B0503020103020203" pitchFamily="34" charset="0"/>
              </a:rPr>
              <a:t>Series 1</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showLegendKey val="0"/>
          <c:showVal val="1"/>
          <c:showCatName val="0"/>
          <c:showSerName val="0"/>
          <c:showPercent val="0"/>
          <c:showBubbleSize val="0"/>
        </c:dLbls>
        <c:gapWidth val="6"/>
        <c:overlap val="100"/>
        <c:axId val="224664800"/>
        <c:axId val="224527696"/>
      </c:barChart>
      <c:catAx>
        <c:axId val="224664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bg1"/>
                </a:solidFill>
                <a:latin typeface="+mn-lt"/>
                <a:ea typeface="+mn-ea"/>
                <a:cs typeface="+mn-cs"/>
              </a:defRPr>
            </a:pPr>
            <a:endParaRPr lang="en-US"/>
          </a:p>
        </c:txPr>
        <c:crossAx val="224527696"/>
        <c:crosses val="autoZero"/>
        <c:auto val="1"/>
        <c:lblAlgn val="ctr"/>
        <c:lblOffset val="100"/>
        <c:noMultiLvlLbl val="0"/>
      </c:catAx>
      <c:valAx>
        <c:axId val="224527696"/>
        <c:scaling>
          <c:orientation val="minMax"/>
        </c:scaling>
        <c:delete val="1"/>
        <c:axPos val="l"/>
        <c:numFmt formatCode="0%" sourceLinked="1"/>
        <c:majorTickMark val="none"/>
        <c:minorTickMark val="none"/>
        <c:tickLblPos val="nextTo"/>
        <c:crossAx val="224664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B49DA-41FA-2A4E-B736-6DAA643869BF}" type="datetimeFigureOut">
              <a:rPr lang="en-US" smtClean="0"/>
              <a:t>2/26/2023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2689-B21E-D847-B5EE-F5D95236583D}" type="slidenum">
              <a:rPr lang="en-US" smtClean="0"/>
              <a:t>‹#›</a:t>
            </a:fld>
            <a:endParaRPr lang="en-US" dirty="0"/>
          </a:p>
        </p:txBody>
      </p:sp>
    </p:spTree>
    <p:extLst>
      <p:ext uri="{BB962C8B-B14F-4D97-AF65-F5344CB8AC3E}">
        <p14:creationId xmlns:p14="http://schemas.microsoft.com/office/powerpoint/2010/main" val="41966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02689-B21E-D847-B5EE-F5D95236583D}" type="slidenum">
              <a:rPr lang="en-US" smtClean="0"/>
              <a:t>1</a:t>
            </a:fld>
            <a:endParaRPr lang="en-US" dirty="0"/>
          </a:p>
        </p:txBody>
      </p:sp>
    </p:spTree>
    <p:extLst>
      <p:ext uri="{BB962C8B-B14F-4D97-AF65-F5344CB8AC3E}">
        <p14:creationId xmlns:p14="http://schemas.microsoft.com/office/powerpoint/2010/main" val="195533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02689-B21E-D847-B5EE-F5D95236583D}" type="slidenum">
              <a:rPr lang="en-US" smtClean="0"/>
              <a:t>6</a:t>
            </a:fld>
            <a:endParaRPr lang="en-US" dirty="0"/>
          </a:p>
        </p:txBody>
      </p:sp>
    </p:spTree>
    <p:extLst>
      <p:ext uri="{BB962C8B-B14F-4D97-AF65-F5344CB8AC3E}">
        <p14:creationId xmlns:p14="http://schemas.microsoft.com/office/powerpoint/2010/main" val="228104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02689-B21E-D847-B5EE-F5D95236583D}" type="slidenum">
              <a:rPr lang="en-US" smtClean="0"/>
              <a:t>7</a:t>
            </a:fld>
            <a:endParaRPr lang="en-US" dirty="0"/>
          </a:p>
        </p:txBody>
      </p:sp>
    </p:spTree>
    <p:extLst>
      <p:ext uri="{BB962C8B-B14F-4D97-AF65-F5344CB8AC3E}">
        <p14:creationId xmlns:p14="http://schemas.microsoft.com/office/powerpoint/2010/main" val="267934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402689-B21E-D847-B5EE-F5D95236583D}" type="slidenum">
              <a:rPr lang="en-US" smtClean="0"/>
              <a:t>11</a:t>
            </a:fld>
            <a:endParaRPr lang="en-US" dirty="0"/>
          </a:p>
        </p:txBody>
      </p:sp>
    </p:spTree>
    <p:extLst>
      <p:ext uri="{BB962C8B-B14F-4D97-AF65-F5344CB8AC3E}">
        <p14:creationId xmlns:p14="http://schemas.microsoft.com/office/powerpoint/2010/main" val="4226321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79DBC78-75D7-6D44-82BC-4CFCC067C7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2" b="-6076"/>
          <a:stretch/>
        </p:blipFill>
        <p:spPr>
          <a:xfrm>
            <a:off x="-12357" y="-18514"/>
            <a:ext cx="12224429" cy="6864939"/>
          </a:xfrm>
          <a:prstGeom prst="rect">
            <a:avLst/>
          </a:prstGeom>
        </p:spPr>
      </p:pic>
      <p:sp>
        <p:nvSpPr>
          <p:cNvPr id="2" name="Title 1">
            <a:extLst>
              <a:ext uri="{FF2B5EF4-FFF2-40B4-BE49-F238E27FC236}">
                <a16:creationId xmlns:a16="http://schemas.microsoft.com/office/drawing/2014/main" id="{B72DF8B3-5259-7144-A813-4078A3B89457}"/>
              </a:ext>
            </a:extLst>
          </p:cNvPr>
          <p:cNvSpPr>
            <a:spLocks noGrp="1"/>
          </p:cNvSpPr>
          <p:nvPr>
            <p:ph type="title"/>
          </p:nvPr>
        </p:nvSpPr>
        <p:spPr>
          <a:xfrm>
            <a:off x="428625" y="5222875"/>
            <a:ext cx="10515600" cy="1325563"/>
          </a:xfrm>
          <a:prstGeom prst="rect">
            <a:avLst/>
          </a:prstGeom>
        </p:spPr>
        <p:txBody>
          <a:bodyPr/>
          <a:lstStyle/>
          <a:p>
            <a:r>
              <a:rPr lang="en-US"/>
              <a:t>Click to edit Master title style</a:t>
            </a:r>
          </a:p>
        </p:txBody>
      </p:sp>
      <p:pic>
        <p:nvPicPr>
          <p:cNvPr id="18" name="Picture 17">
            <a:extLst>
              <a:ext uri="{FF2B5EF4-FFF2-40B4-BE49-F238E27FC236}">
                <a16:creationId xmlns:a16="http://schemas.microsoft.com/office/drawing/2014/main" id="{67FE7F9B-53AC-D940-867E-2B41355514E2}"/>
              </a:ext>
              <a:ext uri="{C183D7F6-B498-43B3-948B-1728B52AA6E4}">
                <adec:decorative xmlns:adec="http://schemas.microsoft.com/office/drawing/2017/decorative" val="1"/>
              </a:ext>
            </a:extLst>
          </p:cNvPr>
          <p:cNvPicPr>
            <a:picLocks noChangeAspect="1"/>
          </p:cNvPicPr>
          <p:nvPr userDrawn="1"/>
        </p:nvPicPr>
        <p:blipFill>
          <a:blip r:embed="rId3"/>
          <a:srcRect/>
          <a:stretch/>
        </p:blipFill>
        <p:spPr>
          <a:xfrm>
            <a:off x="-12356" y="2569425"/>
            <a:ext cx="12224426" cy="4312506"/>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A4606DF4-F2F7-C442-BE14-A8604270205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65927" y="6157732"/>
            <a:ext cx="1941671" cy="340246"/>
          </a:xfrm>
          <a:prstGeom prst="rect">
            <a:avLst/>
          </a:prstGeom>
        </p:spPr>
      </p:pic>
      <p:sp>
        <p:nvSpPr>
          <p:cNvPr id="8" name="Text Placeholder 26">
            <a:extLst>
              <a:ext uri="{FF2B5EF4-FFF2-40B4-BE49-F238E27FC236}">
                <a16:creationId xmlns:a16="http://schemas.microsoft.com/office/drawing/2014/main" id="{21D37A0F-47B8-3E43-9C36-DB870A736EB2}"/>
              </a:ext>
            </a:extLst>
          </p:cNvPr>
          <p:cNvSpPr>
            <a:spLocks noGrp="1"/>
          </p:cNvSpPr>
          <p:nvPr>
            <p:ph type="body" sz="quarter" idx="10" hasCustomPrompt="1"/>
          </p:nvPr>
        </p:nvSpPr>
        <p:spPr>
          <a:xfrm>
            <a:off x="395976" y="5633005"/>
            <a:ext cx="10947213" cy="524724"/>
          </a:xfrm>
          <a:prstGeom prst="rect">
            <a:avLst/>
          </a:prstGeom>
        </p:spPr>
        <p:txBody>
          <a:bodyPr lIns="0" tIns="0" rIns="0" bIns="72000" anchor="t" anchorCtr="0"/>
          <a:lstStyle>
            <a:lvl1pPr marL="0" indent="0">
              <a:buNone/>
              <a:defRPr sz="3600" b="1">
                <a:solidFill>
                  <a:schemeClr val="bg1"/>
                </a:solidFill>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dirty="0"/>
              <a:t>One line heading</a:t>
            </a:r>
          </a:p>
          <a:p>
            <a:pPr lvl="0"/>
            <a:endParaRPr lang="en-GB" dirty="0"/>
          </a:p>
        </p:txBody>
      </p:sp>
      <p:sp>
        <p:nvSpPr>
          <p:cNvPr id="9" name="Text Placeholder 28">
            <a:extLst>
              <a:ext uri="{FF2B5EF4-FFF2-40B4-BE49-F238E27FC236}">
                <a16:creationId xmlns:a16="http://schemas.microsoft.com/office/drawing/2014/main" id="{813BD69F-7CF5-DC48-8400-C033DC4C0F27}"/>
              </a:ext>
            </a:extLst>
          </p:cNvPr>
          <p:cNvSpPr>
            <a:spLocks noGrp="1"/>
          </p:cNvSpPr>
          <p:nvPr>
            <p:ph type="body" sz="quarter" idx="11" hasCustomPrompt="1"/>
          </p:nvPr>
        </p:nvSpPr>
        <p:spPr>
          <a:xfrm>
            <a:off x="395976" y="6186895"/>
            <a:ext cx="9211011" cy="340247"/>
          </a:xfrm>
          <a:prstGeom prst="rect">
            <a:avLst/>
          </a:prstGeom>
        </p:spPr>
        <p:txBody>
          <a:bodyPr lIns="0" tIns="0" rIns="0" bIns="0"/>
          <a:lstStyle>
            <a:lvl1pPr marL="0" indent="0">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One line subheading</a:t>
            </a:r>
            <a:endParaRPr lang="en-US" dirty="0"/>
          </a:p>
        </p:txBody>
      </p:sp>
    </p:spTree>
    <p:extLst>
      <p:ext uri="{BB962C8B-B14F-4D97-AF65-F5344CB8AC3E}">
        <p14:creationId xmlns:p14="http://schemas.microsoft.com/office/powerpoint/2010/main" val="3607948327"/>
      </p:ext>
    </p:extLst>
  </p:cSld>
  <p:clrMapOvr>
    <a:masterClrMapping/>
  </p:clrMapOvr>
  <p:extLst>
    <p:ext uri="{DCECCB84-F9BA-43D5-87BE-67443E8EF086}">
      <p15:sldGuideLst xmlns:p15="http://schemas.microsoft.com/office/powerpoint/2012/main">
        <p15:guide id="1" orient="horz" pos="4065"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74513" cy="2215991"/>
          </a:xfrm>
          <a:prstGeom prst="rect">
            <a:avLst/>
          </a:prstGeom>
          <a:noFill/>
        </p:spPr>
        <p:txBody>
          <a:bodyPr wrap="square" lIns="0" tIns="0" rIns="0" bIns="0" rtlCol="0">
            <a:spAutoFit/>
          </a:bodyPr>
          <a:lstStyle/>
          <a:p>
            <a:r>
              <a:rPr lang="en-US" sz="1600" dirty="0">
                <a:latin typeface="News Gothic MT" panose="020B0503020103020203" pitchFamily="34" charset="0"/>
              </a:rPr>
              <a:t>In 2021 the Chisholm brand introduces a new </a:t>
            </a:r>
            <a:br>
              <a:rPr lang="en-US" sz="1600" dirty="0">
                <a:latin typeface="News Gothic MT" panose="020B0503020103020203" pitchFamily="34" charset="0"/>
              </a:rPr>
            </a:br>
            <a:r>
              <a:rPr lang="en-US" sz="1600" dirty="0">
                <a:latin typeface="News Gothic MT" panose="020B0503020103020203" pitchFamily="34" charset="0"/>
              </a:rPr>
              <a:t>PC font. When Proxima Nova A is not available, </a:t>
            </a:r>
            <a:br>
              <a:rPr lang="en-US" sz="1600" dirty="0">
                <a:latin typeface="News Gothic MT" panose="020B0503020103020203" pitchFamily="34" charset="0"/>
              </a:rPr>
            </a:br>
            <a:r>
              <a:rPr lang="en-US" sz="1600" dirty="0">
                <a:latin typeface="News Gothic MT" panose="020B0503020103020203" pitchFamily="34" charset="0"/>
              </a:rPr>
              <a:t>News Gothic MT is the secondary option for font selection. News Gothic MT has both regular and bold weights available throughout Microsoft software. </a:t>
            </a:r>
          </a:p>
          <a:p>
            <a:endParaRPr lang="en-US" sz="1600" dirty="0">
              <a:latin typeface="News Gothic MT" panose="020B0503020103020203" pitchFamily="34" charset="0"/>
            </a:endParaRPr>
          </a:p>
          <a:p>
            <a:r>
              <a:rPr lang="en-US" sz="1600" dirty="0">
                <a:latin typeface="News Gothic MT" panose="020B0503020103020203" pitchFamily="34" charset="0"/>
              </a:rPr>
              <a:t>News Gothic MT is also a web-friendly typeface, so it may be used on digital communications such as the Chisholm website and intranet.</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95999" y="3036882"/>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News Gothic MT Bold</a:t>
            </a:r>
            <a:endParaRPr lang="en-US" sz="1200" dirty="0">
              <a:latin typeface="News Gothic MT" panose="020B0503020103020203" pitchFamily="34" charset="0"/>
            </a:endParaRPr>
          </a:p>
        </p:txBody>
      </p:sp>
      <p:sp>
        <p:nvSpPr>
          <p:cNvPr id="22" name="TextBox 21">
            <a:extLst>
              <a:ext uri="{FF2B5EF4-FFF2-40B4-BE49-F238E27FC236}">
                <a16:creationId xmlns:a16="http://schemas.microsoft.com/office/drawing/2014/main" id="{3B700127-C8EE-A44F-894D-ED4D21B8ED03}"/>
              </a:ext>
            </a:extLst>
          </p:cNvPr>
          <p:cNvSpPr txBox="1"/>
          <p:nvPr userDrawn="1"/>
        </p:nvSpPr>
        <p:spPr>
          <a:xfrm>
            <a:off x="6095999" y="3328236"/>
            <a:ext cx="3919870" cy="646331"/>
          </a:xfrm>
          <a:prstGeom prst="rect">
            <a:avLst/>
          </a:prstGeom>
          <a:noFill/>
        </p:spPr>
        <p:txBody>
          <a:bodyPr wrap="square" lIns="0" tIns="0" rIns="0" bIns="0" rtlCol="0">
            <a:spAutoFit/>
          </a:bodyPr>
          <a:lstStyle/>
          <a:p>
            <a:r>
              <a:rPr lang="en-AU" sz="1400" b="1" i="0" kern="1200" spc="100" baseline="0" dirty="0">
                <a:solidFill>
                  <a:schemeClr val="tx1"/>
                </a:solidFill>
                <a:effectLst/>
                <a:latin typeface="News Gothic MT" panose="020B0503020103020203" pitchFamily="34" charset="0"/>
                <a:ea typeface="+mn-ea"/>
                <a:cs typeface="+mn-cs"/>
              </a:rPr>
              <a:t>ABCDEFGHIJKLMNOPQRSTUVWXYZ</a:t>
            </a:r>
          </a:p>
          <a:p>
            <a:r>
              <a:rPr lang="en-AU" sz="1400" b="1" i="0" kern="1200" spc="100" baseline="0" dirty="0">
                <a:solidFill>
                  <a:schemeClr val="tx1"/>
                </a:solidFill>
                <a:effectLst/>
                <a:latin typeface="News Gothic MT" panose="020B0503020103020203" pitchFamily="34" charset="0"/>
                <a:ea typeface="+mn-ea"/>
                <a:cs typeface="+mn-cs"/>
              </a:rPr>
              <a:t>abcdefghijklmnopqrstuvwxyz</a:t>
            </a:r>
          </a:p>
          <a:p>
            <a:r>
              <a:rPr lang="en-AU" sz="1400" b="1" i="0" kern="1200" spc="100" baseline="0" dirty="0">
                <a:solidFill>
                  <a:schemeClr val="tx1"/>
                </a:solidFill>
                <a:effectLst/>
                <a:latin typeface="News Gothic MT" panose="020B0503020103020203" pitchFamily="34" charset="0"/>
                <a:ea typeface="+mn-ea"/>
                <a:cs typeface="+mn-cs"/>
              </a:rPr>
              <a:t>0123456789 @#$%&amp;()?</a:t>
            </a:r>
          </a:p>
        </p:txBody>
      </p:sp>
      <p:sp>
        <p:nvSpPr>
          <p:cNvPr id="23" name="TextBox 22">
            <a:extLst>
              <a:ext uri="{FF2B5EF4-FFF2-40B4-BE49-F238E27FC236}">
                <a16:creationId xmlns:a16="http://schemas.microsoft.com/office/drawing/2014/main" id="{557B5C35-D698-AC43-963B-03534170CBCC}"/>
              </a:ext>
            </a:extLst>
          </p:cNvPr>
          <p:cNvSpPr txBox="1"/>
          <p:nvPr userDrawn="1"/>
        </p:nvSpPr>
        <p:spPr>
          <a:xfrm>
            <a:off x="6095999" y="4561621"/>
            <a:ext cx="5429694" cy="646331"/>
          </a:xfrm>
          <a:prstGeom prst="rect">
            <a:avLst/>
          </a:prstGeom>
          <a:noFill/>
        </p:spPr>
        <p:txBody>
          <a:bodyPr wrap="square" lIns="0" tIns="0" rIns="0" bIns="0" rtlCol="0">
            <a:spAutoFit/>
          </a:bodyPr>
          <a:lstStyle/>
          <a:p>
            <a:r>
              <a:rPr lang="en-AU" sz="1400" b="0" i="0" kern="1200" spc="100" baseline="0" dirty="0">
                <a:solidFill>
                  <a:schemeClr val="tx1"/>
                </a:solidFill>
                <a:effectLst/>
                <a:latin typeface="News Gothic MT" panose="020B0503020103020203" pitchFamily="34" charset="0"/>
                <a:ea typeface="+mn-ea"/>
                <a:cs typeface="+mn-cs"/>
              </a:rPr>
              <a:t>ABCDEFGHIJKLMNOPQRSTUVWXYZ</a:t>
            </a:r>
          </a:p>
          <a:p>
            <a:r>
              <a:rPr lang="en-AU" sz="1400" b="0" i="0" kern="1200" spc="100" baseline="0" dirty="0">
                <a:solidFill>
                  <a:schemeClr val="tx1"/>
                </a:solidFill>
                <a:effectLst/>
                <a:latin typeface="News Gothic MT" panose="020B0503020103020203" pitchFamily="34" charset="0"/>
                <a:ea typeface="+mn-ea"/>
                <a:cs typeface="+mn-cs"/>
              </a:rPr>
              <a:t>abcdefghijklmnopqrstuvwxyz</a:t>
            </a:r>
          </a:p>
          <a:p>
            <a:r>
              <a:rPr lang="en-AU" sz="1400" b="0" i="0" kern="1200" spc="100" baseline="0" dirty="0">
                <a:solidFill>
                  <a:schemeClr val="tx1"/>
                </a:solidFill>
                <a:effectLst/>
                <a:latin typeface="News Gothic MT" panose="020B0503020103020203" pitchFamily="34" charset="0"/>
                <a:ea typeface="+mn-ea"/>
                <a:cs typeface="+mn-cs"/>
              </a:rPr>
              <a:t>0123456789 @#$%&amp;()?</a:t>
            </a:r>
          </a:p>
        </p:txBody>
      </p:sp>
      <p:sp>
        <p:nvSpPr>
          <p:cNvPr id="25" name="TextBox 24">
            <a:extLst>
              <a:ext uri="{FF2B5EF4-FFF2-40B4-BE49-F238E27FC236}">
                <a16:creationId xmlns:a16="http://schemas.microsoft.com/office/drawing/2014/main" id="{C139679A-20FC-A54D-87D2-DD82F249CA33}"/>
              </a:ext>
            </a:extLst>
          </p:cNvPr>
          <p:cNvSpPr txBox="1"/>
          <p:nvPr userDrawn="1"/>
        </p:nvSpPr>
        <p:spPr>
          <a:xfrm>
            <a:off x="6095999" y="4280892"/>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News Gothic MT Regular</a:t>
            </a:r>
            <a:endParaRPr lang="en-US" sz="1200" dirty="0">
              <a:latin typeface="News Gothic MT" panose="020B0503020103020203" pitchFamily="34" charset="0"/>
            </a:endParaRPr>
          </a:p>
        </p:txBody>
      </p:sp>
      <p:sp>
        <p:nvSpPr>
          <p:cNvPr id="27" name="TextBox 26">
            <a:extLst>
              <a:ext uri="{FF2B5EF4-FFF2-40B4-BE49-F238E27FC236}">
                <a16:creationId xmlns:a16="http://schemas.microsoft.com/office/drawing/2014/main" id="{11AEC735-00A8-A74D-8A9C-45BCBD9847DC}"/>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Fonts</a:t>
            </a:r>
          </a:p>
        </p:txBody>
      </p:sp>
    </p:spTree>
    <p:extLst>
      <p:ext uri="{BB962C8B-B14F-4D97-AF65-F5344CB8AC3E}">
        <p14:creationId xmlns:p14="http://schemas.microsoft.com/office/powerpoint/2010/main" val="381778898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48" name="Picture 47" descr="A screenshot of a phone&#10;&#10;Description automatically generated with low confidence">
            <a:extLst>
              <a:ext uri="{FF2B5EF4-FFF2-40B4-BE49-F238E27FC236}">
                <a16:creationId xmlns:a16="http://schemas.microsoft.com/office/drawing/2014/main" id="{83F84134-72C3-2C47-88AA-18F862B39A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0540" y="1722855"/>
            <a:ext cx="1634929" cy="3790819"/>
          </a:xfrm>
          <a:prstGeom prst="rect">
            <a:avLst/>
          </a:prstGeom>
        </p:spPr>
      </p:pic>
      <p:sp>
        <p:nvSpPr>
          <p:cNvPr id="8" name="Rectangle 7">
            <a:extLst>
              <a:ext uri="{FF2B5EF4-FFF2-40B4-BE49-F238E27FC236}">
                <a16:creationId xmlns:a16="http://schemas.microsoft.com/office/drawing/2014/main" id="{D6A07719-13DD-7C41-B688-0DDFFC03E05E}"/>
              </a:ext>
            </a:extLst>
          </p:cNvPr>
          <p:cNvSpPr/>
          <p:nvPr userDrawn="1"/>
        </p:nvSpPr>
        <p:spPr>
          <a:xfrm>
            <a:off x="787329" y="5687236"/>
            <a:ext cx="1683469" cy="430887"/>
          </a:xfrm>
          <a:prstGeom prst="rect">
            <a:avLst/>
          </a:prstGeom>
        </p:spPr>
        <p:txBody>
          <a:bodyPr wrap="square" lIns="0" tIns="0" rIns="0" bIns="0">
            <a:spAutoFit/>
          </a:bodyPr>
          <a:lstStyle/>
          <a:p>
            <a:endParaRPr lang="en-AU" sz="1000" b="0" i="0" kern="1200" dirty="0">
              <a:solidFill>
                <a:srgbClr val="2C334F"/>
              </a:solidFill>
              <a:effectLst/>
              <a:latin typeface="News Gothic MT" panose="020B0503020103020203" pitchFamily="34" charset="0"/>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1. </a:t>
            </a:r>
            <a:r>
              <a:rPr lang="en-AU" sz="900" b="0" i="0" kern="1200" dirty="0">
                <a:solidFill>
                  <a:srgbClr val="2C334F"/>
                </a:solidFill>
                <a:effectLst/>
                <a:latin typeface="News Gothic MT" panose="020B0503020103020203" pitchFamily="34" charset="0"/>
                <a:ea typeface="+mn-ea"/>
                <a:cs typeface="+mn-cs"/>
              </a:rPr>
              <a:t>Right click on the object and select format shape.</a:t>
            </a:r>
            <a:endParaRPr lang="en-AU" sz="1000" b="0" i="0" kern="1200" dirty="0">
              <a:solidFill>
                <a:srgbClr val="2C334F"/>
              </a:solidFill>
              <a:effectLst/>
              <a:latin typeface="News Gothic MT" panose="020B0503020103020203" pitchFamily="34" charset="0"/>
              <a:ea typeface="+mn-ea"/>
              <a:cs typeface="+mn-cs"/>
            </a:endParaRPr>
          </a:p>
        </p:txBody>
      </p:sp>
      <p:sp>
        <p:nvSpPr>
          <p:cNvPr id="9" name="Rectangle 8">
            <a:extLst>
              <a:ext uri="{FF2B5EF4-FFF2-40B4-BE49-F238E27FC236}">
                <a16:creationId xmlns:a16="http://schemas.microsoft.com/office/drawing/2014/main" id="{51384BC5-8F63-9E49-9C08-ED8BC127F3B2}"/>
              </a:ext>
            </a:extLst>
          </p:cNvPr>
          <p:cNvSpPr/>
          <p:nvPr userDrawn="1"/>
        </p:nvSpPr>
        <p:spPr>
          <a:xfrm>
            <a:off x="3209386" y="5687236"/>
            <a:ext cx="1634959" cy="846386"/>
          </a:xfrm>
          <a:prstGeom prst="rect">
            <a:avLst/>
          </a:prstGeom>
        </p:spPr>
        <p:txBody>
          <a:bodyPr wrap="square" lIns="0" tIns="0" rIns="0" bIns="0">
            <a:spAutoFit/>
          </a:bodyPr>
          <a:lstStyle/>
          <a:p>
            <a:pPr>
              <a:buFontTx/>
              <a:buNone/>
            </a:pPr>
            <a:endParaRPr lang="en-AU" sz="1000" b="1" kern="1200" dirty="0">
              <a:solidFill>
                <a:srgbClr val="2C334F"/>
              </a:solidFill>
              <a:effectLst/>
              <a:latin typeface="+mn-lt"/>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2.</a:t>
            </a:r>
            <a:r>
              <a:rPr lang="en-AU" sz="900" b="0" i="0" kern="1200" dirty="0">
                <a:solidFill>
                  <a:srgbClr val="2C334F"/>
                </a:solidFill>
                <a:effectLst/>
                <a:latin typeface="News Gothic MT" panose="020B0503020103020203" pitchFamily="34" charset="0"/>
                <a:ea typeface="+mn-ea"/>
                <a:cs typeface="+mn-cs"/>
              </a:rPr>
              <a:t> A pop out box will appear to the right. Navigate to the Shape Options tab and choose the Picture or texture fill option under fill.</a:t>
            </a:r>
          </a:p>
        </p:txBody>
      </p:sp>
      <p:sp>
        <p:nvSpPr>
          <p:cNvPr id="11" name="Rectangle 10">
            <a:extLst>
              <a:ext uri="{FF2B5EF4-FFF2-40B4-BE49-F238E27FC236}">
                <a16:creationId xmlns:a16="http://schemas.microsoft.com/office/drawing/2014/main" id="{B91659A9-FF61-0E4D-91C9-003DF3C4BD49}"/>
              </a:ext>
            </a:extLst>
          </p:cNvPr>
          <p:cNvSpPr/>
          <p:nvPr userDrawn="1"/>
        </p:nvSpPr>
        <p:spPr>
          <a:xfrm>
            <a:off x="5548032" y="5687236"/>
            <a:ext cx="1634959" cy="569387"/>
          </a:xfrm>
          <a:prstGeom prst="rect">
            <a:avLst/>
          </a:prstGeom>
        </p:spPr>
        <p:txBody>
          <a:bodyPr wrap="square" lIns="0" tIns="0" rIns="0" bIns="0">
            <a:spAutoFit/>
          </a:bodyPr>
          <a:lstStyle/>
          <a:p>
            <a:pPr>
              <a:buFontTx/>
              <a:buNone/>
            </a:pPr>
            <a:endParaRPr lang="en-AU" sz="1000" b="1" kern="1200" dirty="0">
              <a:solidFill>
                <a:srgbClr val="2C334F"/>
              </a:solidFill>
              <a:effectLst/>
              <a:latin typeface="+mn-lt"/>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3. </a:t>
            </a:r>
            <a:r>
              <a:rPr lang="en-AU" sz="900" b="0" i="0" kern="1200" dirty="0">
                <a:solidFill>
                  <a:srgbClr val="2C334F"/>
                </a:solidFill>
                <a:effectLst/>
                <a:latin typeface="News Gothic MT" panose="020B0503020103020203" pitchFamily="34" charset="0"/>
                <a:ea typeface="+mn-ea"/>
                <a:cs typeface="+mn-cs"/>
              </a:rPr>
              <a:t>Now you can choose to insert a picture from a file or Clipboard.</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78437"/>
            <a:ext cx="184731" cy="338554"/>
          </a:xfrm>
          <a:prstGeom prst="rect">
            <a:avLst/>
          </a:prstGeom>
          <a:noFill/>
        </p:spPr>
        <p:txBody>
          <a:bodyPr wrap="square" rtlCol="0">
            <a:spAutoFit/>
          </a:bodyPr>
          <a:lstStyle/>
          <a:p>
            <a:endParaRPr lang="en-US" dirty="0"/>
          </a:p>
        </p:txBody>
      </p:sp>
      <p:cxnSp>
        <p:nvCxnSpPr>
          <p:cNvPr id="14" name="Straight Connector 13">
            <a:extLst>
              <a:ext uri="{FF2B5EF4-FFF2-40B4-BE49-F238E27FC236}">
                <a16:creationId xmlns:a16="http://schemas.microsoft.com/office/drawing/2014/main" id="{70C9BF38-385E-F640-840E-47BD3A8CEC03}"/>
              </a:ext>
            </a:extLst>
          </p:cNvPr>
          <p:cNvCxnSpPr>
            <a:cxnSpLocks/>
          </p:cNvCxnSpPr>
          <p:nvPr userDrawn="1"/>
        </p:nvCxnSpPr>
        <p:spPr>
          <a:xfrm>
            <a:off x="7902034" y="1804412"/>
            <a:ext cx="0" cy="4203611"/>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A44E206-73D4-0847-AE24-C8EB45DF7205}"/>
              </a:ext>
            </a:extLst>
          </p:cNvPr>
          <p:cNvSpPr/>
          <p:nvPr userDrawn="1"/>
        </p:nvSpPr>
        <p:spPr>
          <a:xfrm>
            <a:off x="781254" y="1343208"/>
            <a:ext cx="726525" cy="221018"/>
          </a:xfrm>
          <a:prstGeom prst="rect">
            <a:avLst/>
          </a:prstGeom>
        </p:spPr>
        <p:txBody>
          <a:bodyPr wrap="square" lIns="0" tIns="0" rIns="72000" bIns="36000">
            <a:spAutoFit/>
          </a:bodyPr>
          <a:lstStyle/>
          <a:p>
            <a:r>
              <a:rPr lang="en-AU" sz="1200" b="1" i="0" kern="1200" dirty="0">
                <a:solidFill>
                  <a:srgbClr val="2C334F"/>
                </a:solidFill>
                <a:effectLst/>
                <a:latin typeface="News Gothic MT" panose="020B0503020103020203" pitchFamily="34" charset="0"/>
                <a:ea typeface="+mn-ea"/>
                <a:cs typeface="+mn-cs"/>
              </a:rPr>
              <a:t>Option 1</a:t>
            </a:r>
          </a:p>
        </p:txBody>
      </p:sp>
      <p:sp>
        <p:nvSpPr>
          <p:cNvPr id="16" name="Rectangle 15">
            <a:extLst>
              <a:ext uri="{FF2B5EF4-FFF2-40B4-BE49-F238E27FC236}">
                <a16:creationId xmlns:a16="http://schemas.microsoft.com/office/drawing/2014/main" id="{940EBCCF-3E50-6A4A-A5C0-B2D636DCEBEA}"/>
              </a:ext>
            </a:extLst>
          </p:cNvPr>
          <p:cNvSpPr/>
          <p:nvPr userDrawn="1"/>
        </p:nvSpPr>
        <p:spPr>
          <a:xfrm>
            <a:off x="8646386" y="1343208"/>
            <a:ext cx="726525" cy="221018"/>
          </a:xfrm>
          <a:prstGeom prst="rect">
            <a:avLst/>
          </a:prstGeom>
        </p:spPr>
        <p:txBody>
          <a:bodyPr wrap="square" lIns="0" tIns="0" rIns="72000" bIns="36000">
            <a:spAutoFit/>
          </a:bodyPr>
          <a:lstStyle/>
          <a:p>
            <a:r>
              <a:rPr lang="en-AU" sz="1200" b="1" i="0" kern="1200" dirty="0">
                <a:solidFill>
                  <a:srgbClr val="2C334F"/>
                </a:solidFill>
                <a:effectLst/>
                <a:latin typeface="News Gothic MT" panose="020B0503020103020203" pitchFamily="34" charset="0"/>
                <a:ea typeface="+mn-ea"/>
                <a:cs typeface="+mn-cs"/>
              </a:rPr>
              <a:t>Option 2</a:t>
            </a:r>
          </a:p>
        </p:txBody>
      </p:sp>
      <p:sp>
        <p:nvSpPr>
          <p:cNvPr id="17" name="Rectangle 16">
            <a:extLst>
              <a:ext uri="{FF2B5EF4-FFF2-40B4-BE49-F238E27FC236}">
                <a16:creationId xmlns:a16="http://schemas.microsoft.com/office/drawing/2014/main" id="{35B590FA-9250-6744-A952-55AF0AFA97DD}"/>
              </a:ext>
            </a:extLst>
          </p:cNvPr>
          <p:cNvSpPr/>
          <p:nvPr userDrawn="1"/>
        </p:nvSpPr>
        <p:spPr>
          <a:xfrm>
            <a:off x="8670594" y="3770087"/>
            <a:ext cx="1819192" cy="724988"/>
          </a:xfrm>
          <a:prstGeom prst="rect">
            <a:avLst/>
          </a:prstGeom>
        </p:spPr>
        <p:txBody>
          <a:bodyPr wrap="square" lIns="0" tIns="0" rIns="72000" bIns="36000" anchor="t" anchorCtr="0">
            <a:noAutofit/>
          </a:bodyPr>
          <a:lstStyle/>
          <a:p>
            <a:endParaRPr lang="en-AU" sz="1000" b="0" i="0" kern="1200" dirty="0">
              <a:solidFill>
                <a:srgbClr val="2C334F"/>
              </a:solidFill>
              <a:effectLst/>
              <a:latin typeface="News Gothic MT" panose="020B0503020103020203" pitchFamily="34" charset="0"/>
              <a:ea typeface="+mn-ea"/>
              <a:cs typeface="+mn-cs"/>
            </a:endParaRPr>
          </a:p>
          <a:p>
            <a:pPr marL="0" indent="0">
              <a:buFontTx/>
              <a:buNone/>
            </a:pPr>
            <a:r>
              <a:rPr lang="en-AU" sz="900" b="1" i="0" kern="1200" dirty="0">
                <a:solidFill>
                  <a:srgbClr val="2C334F"/>
                </a:solidFill>
                <a:effectLst/>
                <a:latin typeface="News Gothic MT" panose="020B0503020103020203" pitchFamily="34" charset="0"/>
                <a:ea typeface="+mn-ea"/>
                <a:cs typeface="+mn-cs"/>
              </a:rPr>
              <a:t>Step 1. </a:t>
            </a:r>
            <a:r>
              <a:rPr lang="en-AU" sz="900" b="0" i="0" kern="1200" dirty="0">
                <a:solidFill>
                  <a:srgbClr val="2C334F"/>
                </a:solidFill>
                <a:effectLst/>
                <a:latin typeface="News Gothic MT" panose="020B0503020103020203" pitchFamily="34" charset="0"/>
                <a:ea typeface="+mn-ea"/>
                <a:cs typeface="+mn-cs"/>
              </a:rPr>
              <a:t>Click on the icon in the centre of box. When the pop up box appears navigate to the file you wish to insert.</a:t>
            </a:r>
            <a:endParaRPr lang="en-AU" sz="1000" b="0" i="0" kern="1200" dirty="0">
              <a:solidFill>
                <a:srgbClr val="2C334F"/>
              </a:solidFill>
              <a:effectLst/>
              <a:latin typeface="News Gothic MT" panose="020B0503020103020203" pitchFamily="34" charset="0"/>
              <a:ea typeface="+mn-ea"/>
              <a:cs typeface="+mn-cs"/>
            </a:endParaRPr>
          </a:p>
        </p:txBody>
      </p:sp>
      <p:sp>
        <p:nvSpPr>
          <p:cNvPr id="18" name="Rectangle 17">
            <a:extLst>
              <a:ext uri="{FF2B5EF4-FFF2-40B4-BE49-F238E27FC236}">
                <a16:creationId xmlns:a16="http://schemas.microsoft.com/office/drawing/2014/main" id="{A9B54BB4-217D-AE48-8200-BA50317AB217}"/>
              </a:ext>
            </a:extLst>
          </p:cNvPr>
          <p:cNvSpPr/>
          <p:nvPr userDrawn="1"/>
        </p:nvSpPr>
        <p:spPr>
          <a:xfrm>
            <a:off x="8640623" y="1764939"/>
            <a:ext cx="1770786" cy="2005148"/>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19" name="Oval 18">
            <a:extLst>
              <a:ext uri="{FF2B5EF4-FFF2-40B4-BE49-F238E27FC236}">
                <a16:creationId xmlns:a16="http://schemas.microsoft.com/office/drawing/2014/main" id="{BD48EE0C-8058-E349-A681-F6E2AB385445}"/>
              </a:ext>
            </a:extLst>
          </p:cNvPr>
          <p:cNvSpPr/>
          <p:nvPr userDrawn="1"/>
        </p:nvSpPr>
        <p:spPr>
          <a:xfrm>
            <a:off x="9140045" y="2705101"/>
            <a:ext cx="796834" cy="352698"/>
          </a:xfrm>
          <a:prstGeom prst="ellipse">
            <a:avLst/>
          </a:prstGeom>
          <a:ln w="28575">
            <a:solidFill>
              <a:srgbClr val="FF0000"/>
            </a:solidFill>
          </a:ln>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pic>
        <p:nvPicPr>
          <p:cNvPr id="45" name="Picture 44" descr="Graphical user interface, application&#10;&#10;Description automatically generated">
            <a:extLst>
              <a:ext uri="{FF2B5EF4-FFF2-40B4-BE49-F238E27FC236}">
                <a16:creationId xmlns:a16="http://schemas.microsoft.com/office/drawing/2014/main" id="{50655C90-DD67-E54C-B9EA-6CBC4418FE5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7329" y="2628425"/>
            <a:ext cx="1432621" cy="2997193"/>
          </a:xfrm>
          <a:prstGeom prst="rect">
            <a:avLst/>
          </a:prstGeom>
        </p:spPr>
      </p:pic>
      <p:sp>
        <p:nvSpPr>
          <p:cNvPr id="46" name="Oval 45">
            <a:extLst>
              <a:ext uri="{FF2B5EF4-FFF2-40B4-BE49-F238E27FC236}">
                <a16:creationId xmlns:a16="http://schemas.microsoft.com/office/drawing/2014/main" id="{B6ED3067-FC5D-C544-B83C-F71E00F9A88B}"/>
              </a:ext>
            </a:extLst>
          </p:cNvPr>
          <p:cNvSpPr/>
          <p:nvPr userDrawn="1"/>
        </p:nvSpPr>
        <p:spPr>
          <a:xfrm>
            <a:off x="657503" y="4306715"/>
            <a:ext cx="1324436" cy="381678"/>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0BC9D6DC-5B88-4F4B-B2DA-9F62E76A9888}"/>
              </a:ext>
            </a:extLst>
          </p:cNvPr>
          <p:cNvSpPr/>
          <p:nvPr userDrawn="1"/>
        </p:nvSpPr>
        <p:spPr>
          <a:xfrm>
            <a:off x="3019470" y="1829980"/>
            <a:ext cx="1154913" cy="332825"/>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D31715F6-EE84-3D4B-BD4C-1AEC240758D9}"/>
              </a:ext>
            </a:extLst>
          </p:cNvPr>
          <p:cNvSpPr/>
          <p:nvPr userDrawn="1"/>
        </p:nvSpPr>
        <p:spPr>
          <a:xfrm>
            <a:off x="3017276" y="2862114"/>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descr="A screenshot of a phone&#10;&#10;Description automatically generated with low confidence">
            <a:extLst>
              <a:ext uri="{FF2B5EF4-FFF2-40B4-BE49-F238E27FC236}">
                <a16:creationId xmlns:a16="http://schemas.microsoft.com/office/drawing/2014/main" id="{ECE3FFA6-12C7-3541-9185-8CF76F3D3B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38986" y="1737845"/>
            <a:ext cx="1634929" cy="3790819"/>
          </a:xfrm>
          <a:prstGeom prst="rect">
            <a:avLst/>
          </a:prstGeom>
        </p:spPr>
      </p:pic>
      <p:sp>
        <p:nvSpPr>
          <p:cNvPr id="53" name="Oval 52">
            <a:extLst>
              <a:ext uri="{FF2B5EF4-FFF2-40B4-BE49-F238E27FC236}">
                <a16:creationId xmlns:a16="http://schemas.microsoft.com/office/drawing/2014/main" id="{8E454B7E-F26D-774D-9886-07F741812095}"/>
              </a:ext>
            </a:extLst>
          </p:cNvPr>
          <p:cNvSpPr/>
          <p:nvPr userDrawn="1"/>
        </p:nvSpPr>
        <p:spPr>
          <a:xfrm>
            <a:off x="5483158" y="3446731"/>
            <a:ext cx="591734" cy="1705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69AF048E-3E2E-8344-BC9A-87489DF5A5ED}"/>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784811" y="1722855"/>
            <a:ext cx="1432614" cy="804521"/>
          </a:xfrm>
          <a:prstGeom prst="rect">
            <a:avLst/>
          </a:prstGeom>
          <a:blipFill>
            <a:blip r:embed="rId6" cstate="screen">
              <a:extLst>
                <a:ext uri="{28A0092B-C50C-407E-A947-70E740481C1C}">
                  <a14:useLocalDpi xmlns:a14="http://schemas.microsoft.com/office/drawing/2010/main"/>
                </a:ext>
              </a:extLst>
            </a:blip>
            <a:stretch>
              <a:fillRect/>
            </a:stretch>
          </a:blipFill>
        </p:spPr>
      </p:pic>
      <p:pic>
        <p:nvPicPr>
          <p:cNvPr id="55" name="Picture 54">
            <a:extLst>
              <a:ext uri="{FF2B5EF4-FFF2-40B4-BE49-F238E27FC236}">
                <a16:creationId xmlns:a16="http://schemas.microsoft.com/office/drawing/2014/main" id="{C09A204B-9335-B249-B458-A4479C29CC7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784809" y="2042350"/>
            <a:ext cx="1432613" cy="505394"/>
          </a:xfrm>
          <a:prstGeom prst="rect">
            <a:avLst/>
          </a:prstGeom>
        </p:spPr>
      </p:pic>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7732759"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Adding an image into a box</a:t>
            </a:r>
          </a:p>
        </p:txBody>
      </p:sp>
    </p:spTree>
    <p:extLst>
      <p:ext uri="{BB962C8B-B14F-4D97-AF65-F5344CB8AC3E}">
        <p14:creationId xmlns:p14="http://schemas.microsoft.com/office/powerpoint/2010/main" val="1932750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A07719-13DD-7C41-B688-0DDFFC03E05E}"/>
              </a:ext>
            </a:extLst>
          </p:cNvPr>
          <p:cNvSpPr/>
          <p:nvPr userDrawn="1"/>
        </p:nvSpPr>
        <p:spPr>
          <a:xfrm>
            <a:off x="781257" y="1836126"/>
            <a:ext cx="3108692" cy="2831544"/>
          </a:xfrm>
          <a:prstGeom prst="rect">
            <a:avLst/>
          </a:prstGeom>
        </p:spPr>
        <p:txBody>
          <a:bodyPr wrap="square" lIns="0" tIns="0" rIns="0" bIns="0">
            <a:spAutoFit/>
          </a:bodyPr>
          <a:lstStyle/>
          <a:p>
            <a:r>
              <a:rPr lang="en-AU" sz="1200" b="1" i="0" u="none" strike="noStrike" kern="1200" dirty="0">
                <a:solidFill>
                  <a:srgbClr val="1B4298"/>
                </a:solidFill>
                <a:effectLst/>
                <a:latin typeface="News Gothic MT" panose="020B0503020103020203" pitchFamily="34" charset="0"/>
                <a:ea typeface="+mn-ea"/>
                <a:cs typeface="+mn-cs"/>
              </a:rPr>
              <a:t>Compress pictures in your presentation.</a:t>
            </a:r>
          </a:p>
          <a:p>
            <a:endParaRPr lang="en-AU" sz="10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Select a picture in your document. The </a:t>
            </a:r>
            <a:r>
              <a:rPr lang="en-AU" sz="900" b="1" i="0" u="none" strike="noStrike" kern="1200" dirty="0">
                <a:solidFill>
                  <a:schemeClr val="tx1"/>
                </a:solidFill>
                <a:effectLst/>
                <a:latin typeface="News Gothic MT" panose="020B0503020103020203" pitchFamily="34" charset="0"/>
                <a:ea typeface="+mn-ea"/>
                <a:cs typeface="+mn-cs"/>
              </a:rPr>
              <a:t>Picture Format </a:t>
            </a:r>
            <a:r>
              <a:rPr lang="en-AU" sz="900" b="0" i="0" u="none" strike="noStrike" kern="1200" dirty="0">
                <a:solidFill>
                  <a:schemeClr val="tx1"/>
                </a:solidFill>
                <a:effectLst/>
                <a:latin typeface="News Gothic MT" panose="020B0503020103020203" pitchFamily="34" charset="0"/>
                <a:ea typeface="+mn-ea"/>
                <a:cs typeface="+mn-cs"/>
              </a:rPr>
              <a:t>tab appears.</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On the </a:t>
            </a:r>
            <a:r>
              <a:rPr lang="en-AU" sz="900" b="1" i="0" u="none" strike="noStrike" kern="1200" dirty="0">
                <a:solidFill>
                  <a:schemeClr val="tx1"/>
                </a:solidFill>
                <a:effectLst/>
                <a:latin typeface="News Gothic MT" panose="020B0503020103020203" pitchFamily="34" charset="0"/>
                <a:ea typeface="+mn-ea"/>
                <a:cs typeface="+mn-cs"/>
              </a:rPr>
              <a:t>Picture Format </a:t>
            </a:r>
            <a:r>
              <a:rPr lang="en-AU" sz="900" b="0" i="0" u="none" strike="noStrike" kern="1200" dirty="0">
                <a:solidFill>
                  <a:schemeClr val="tx1"/>
                </a:solidFill>
                <a:effectLst/>
                <a:latin typeface="News Gothic MT" panose="020B0503020103020203" pitchFamily="34" charset="0"/>
                <a:ea typeface="+mn-ea"/>
                <a:cs typeface="+mn-cs"/>
              </a:rPr>
              <a:t>tab, in the </a:t>
            </a:r>
            <a:r>
              <a:rPr lang="en-AU" sz="900" b="1" i="0" u="none" strike="noStrike" kern="1200" dirty="0">
                <a:solidFill>
                  <a:schemeClr val="tx1"/>
                </a:solidFill>
                <a:effectLst/>
                <a:latin typeface="News Gothic MT" panose="020B0503020103020203" pitchFamily="34" charset="0"/>
                <a:ea typeface="+mn-ea"/>
                <a:cs typeface="+mn-cs"/>
              </a:rPr>
              <a:t>Adjust</a:t>
            </a:r>
            <a:r>
              <a:rPr lang="en-AU" sz="900" b="0" i="0" u="none" strike="noStrike" kern="1200" dirty="0">
                <a:solidFill>
                  <a:schemeClr val="tx1"/>
                </a:solidFill>
                <a:effectLst/>
                <a:latin typeface="News Gothic MT" panose="020B0503020103020203" pitchFamily="34" charset="0"/>
                <a:ea typeface="+mn-ea"/>
                <a:cs typeface="+mn-cs"/>
              </a:rPr>
              <a:t> group, select </a:t>
            </a:r>
            <a:r>
              <a:rPr lang="en-AU" sz="900" b="1" i="0" u="none" strike="noStrike" kern="1200" dirty="0">
                <a:solidFill>
                  <a:schemeClr val="tx1"/>
                </a:solidFill>
                <a:effectLst/>
                <a:latin typeface="News Gothic MT" panose="020B0503020103020203" pitchFamily="34" charset="0"/>
                <a:ea typeface="+mn-ea"/>
                <a:cs typeface="+mn-cs"/>
              </a:rPr>
              <a:t>Compress Pictures</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Compression options</a:t>
            </a:r>
            <a:r>
              <a:rPr lang="en-AU" sz="900" b="0" i="0" u="none" strike="noStrike" kern="1200" dirty="0">
                <a:solidFill>
                  <a:schemeClr val="tx1"/>
                </a:solidFill>
                <a:effectLst/>
                <a:latin typeface="News Gothic MT" panose="020B0503020103020203" pitchFamily="34" charset="0"/>
                <a:ea typeface="+mn-ea"/>
                <a:cs typeface="+mn-cs"/>
              </a:rPr>
              <a:t>, do any of the following:</a:t>
            </a:r>
          </a:p>
          <a:p>
            <a:pPr marL="360363" indent="-136525">
              <a:buFont typeface="+mj-lt"/>
              <a:buAutoNum type="arabicPeriod"/>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Make sure that </a:t>
            </a:r>
            <a:r>
              <a:rPr lang="en-AU" sz="900" b="1" i="0" u="none" strike="noStrike" kern="1200" dirty="0">
                <a:solidFill>
                  <a:schemeClr val="tx1"/>
                </a:solidFill>
                <a:effectLst/>
                <a:latin typeface="News Gothic MT" panose="020B0503020103020203" pitchFamily="34" charset="0"/>
                <a:ea typeface="+mn-ea"/>
                <a:cs typeface="+mn-cs"/>
              </a:rPr>
              <a:t>Apply only to this picture </a:t>
            </a:r>
            <a:r>
              <a:rPr lang="en-AU" sz="900" b="0" i="0" u="none" strike="noStrike" kern="1200" dirty="0">
                <a:solidFill>
                  <a:schemeClr val="tx1"/>
                </a:solidFill>
                <a:effectLst/>
                <a:latin typeface="News Gothic MT" panose="020B0503020103020203" pitchFamily="34" charset="0"/>
                <a:ea typeface="+mn-ea"/>
                <a:cs typeface="+mn-cs"/>
              </a:rPr>
              <a:t>is not selected so that the changes you make here will apply to all pictures in the document.</a:t>
            </a:r>
          </a:p>
          <a:p>
            <a:pPr marL="360363" lvl="1" indent="-136525">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Select </a:t>
            </a:r>
            <a:r>
              <a:rPr lang="en-AU" sz="900" b="1" i="0" u="none" strike="noStrike" kern="1200" dirty="0">
                <a:solidFill>
                  <a:schemeClr val="tx1"/>
                </a:solidFill>
                <a:effectLst/>
                <a:latin typeface="News Gothic MT" panose="020B0503020103020203" pitchFamily="34" charset="0"/>
                <a:ea typeface="+mn-ea"/>
                <a:cs typeface="+mn-cs"/>
              </a:rPr>
              <a:t>Delete cropped areas of pictures</a:t>
            </a:r>
            <a:r>
              <a:rPr lang="en-AU" sz="900" b="0" i="0" u="none" strike="noStrike" kern="1200" dirty="0">
                <a:solidFill>
                  <a:schemeClr val="tx1"/>
                </a:solidFill>
                <a:effectLst/>
                <a:latin typeface="News Gothic MT" panose="020B0503020103020203" pitchFamily="34" charset="0"/>
                <a:ea typeface="+mn-ea"/>
                <a:cs typeface="+mn-cs"/>
              </a:rPr>
              <a:t>. This option removes the cropped picture data but note that if you delete the cropped picture data, you won't be able to restore it.</a:t>
            </a:r>
          </a:p>
          <a:p>
            <a:pPr marL="360363" lvl="1" indent="-136525">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60363" lvl="1" indent="-136525">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Resolution</a:t>
            </a:r>
            <a:r>
              <a:rPr lang="en-AU" sz="900" b="0" i="0" u="none" strike="noStrike" kern="1200" dirty="0">
                <a:solidFill>
                  <a:schemeClr val="tx1"/>
                </a:solidFill>
                <a:effectLst/>
                <a:latin typeface="News Gothic MT" panose="020B0503020103020203" pitchFamily="34" charset="0"/>
                <a:ea typeface="+mn-ea"/>
                <a:cs typeface="+mn-cs"/>
              </a:rPr>
              <a:t>, select </a:t>
            </a:r>
            <a:r>
              <a:rPr lang="en-AU" sz="900" b="1" i="0" u="none" strike="noStrike" kern="1200" dirty="0">
                <a:solidFill>
                  <a:schemeClr val="tx1"/>
                </a:solidFill>
                <a:effectLst/>
                <a:latin typeface="News Gothic MT" panose="020B0503020103020203" pitchFamily="34" charset="0"/>
                <a:ea typeface="+mn-ea"/>
                <a:cs typeface="+mn-cs"/>
              </a:rPr>
              <a:t>Use default resolution</a:t>
            </a:r>
            <a:r>
              <a:rPr lang="en-AU" sz="900" b="0" i="0" u="none" strike="noStrike" kern="1200" dirty="0">
                <a:solidFill>
                  <a:schemeClr val="tx1"/>
                </a:solidFill>
                <a:effectLst/>
                <a:latin typeface="News Gothic MT" panose="020B0503020103020203" pitchFamily="34" charset="0"/>
                <a:ea typeface="+mn-ea"/>
                <a:cs typeface="+mn-cs"/>
              </a:rPr>
              <a:t>.</a:t>
            </a:r>
          </a:p>
        </p:txBody>
      </p:sp>
      <p:sp>
        <p:nvSpPr>
          <p:cNvPr id="13" name="TextBox 12">
            <a:extLst>
              <a:ext uri="{FF2B5EF4-FFF2-40B4-BE49-F238E27FC236}">
                <a16:creationId xmlns:a16="http://schemas.microsoft.com/office/drawing/2014/main" id="{33B94D15-0189-C544-A79D-B12A996C5B3E}"/>
              </a:ext>
            </a:extLst>
          </p:cNvPr>
          <p:cNvSpPr txBox="1"/>
          <p:nvPr userDrawn="1"/>
        </p:nvSpPr>
        <p:spPr>
          <a:xfrm>
            <a:off x="3091894" y="4205285"/>
            <a:ext cx="184731" cy="33855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46A2C05A-AEBC-084C-BC0C-10C9A55AA9E8}"/>
              </a:ext>
            </a:extLst>
          </p:cNvPr>
          <p:cNvSpPr txBox="1"/>
          <p:nvPr userDrawn="1"/>
        </p:nvSpPr>
        <p:spPr>
          <a:xfrm>
            <a:off x="742633" y="437690"/>
            <a:ext cx="10823026" cy="443198"/>
          </a:xfrm>
          <a:prstGeom prst="rect">
            <a:avLst/>
          </a:prstGeom>
          <a:noFill/>
        </p:spPr>
        <p:txBody>
          <a:bodyPr wrap="square" lIns="0" tIns="0" rIns="0" bIns="0" rtlCol="0">
            <a:spAutoFit/>
          </a:bodyPr>
          <a:lstStyle/>
          <a:p>
            <a:pPr>
              <a:lnSpc>
                <a:spcPct val="90000"/>
              </a:lnSpc>
            </a:pPr>
            <a:r>
              <a:rPr lang="en-AU" sz="3200" b="1" i="0" u="none" strike="noStrike" kern="1200" dirty="0">
                <a:solidFill>
                  <a:srgbClr val="1B4298"/>
                </a:solidFill>
                <a:effectLst/>
                <a:latin typeface="News Gothic MT" panose="020B0503020103020203" pitchFamily="34" charset="0"/>
                <a:ea typeface="+mn-ea"/>
                <a:cs typeface="+mn-cs"/>
              </a:rPr>
              <a:t>Reduce the file size of your PowerPoint presentations</a:t>
            </a:r>
          </a:p>
        </p:txBody>
      </p:sp>
      <p:pic>
        <p:nvPicPr>
          <p:cNvPr id="2" name="Picture 1" descr="Compress pictures instructions">
            <a:extLst>
              <a:ext uri="{FF2B5EF4-FFF2-40B4-BE49-F238E27FC236}">
                <a16:creationId xmlns:a16="http://schemas.microsoft.com/office/drawing/2014/main" id="{80621D71-266D-BE46-9D81-B91246528AC5}"/>
              </a:ext>
            </a:extLst>
          </p:cNvPr>
          <p:cNvPicPr>
            <a:picLocks noChangeAspect="1"/>
          </p:cNvPicPr>
          <p:nvPr userDrawn="1"/>
        </p:nvPicPr>
        <p:blipFill>
          <a:blip r:embed="rId2"/>
          <a:stretch>
            <a:fillRect/>
          </a:stretch>
        </p:blipFill>
        <p:spPr>
          <a:xfrm>
            <a:off x="799545" y="4834741"/>
            <a:ext cx="2087474" cy="1625729"/>
          </a:xfrm>
          <a:prstGeom prst="rect">
            <a:avLst/>
          </a:prstGeom>
        </p:spPr>
      </p:pic>
      <p:cxnSp>
        <p:nvCxnSpPr>
          <p:cNvPr id="15" name="Straight Connector 14">
            <a:extLst>
              <a:ext uri="{FF2B5EF4-FFF2-40B4-BE49-F238E27FC236}">
                <a16:creationId xmlns:a16="http://schemas.microsoft.com/office/drawing/2014/main" id="{2F724B8C-843A-B94C-B692-945F1BEA11F2}"/>
              </a:ext>
            </a:extLst>
          </p:cNvPr>
          <p:cNvCxnSpPr>
            <a:cxnSpLocks/>
          </p:cNvCxnSpPr>
          <p:nvPr userDrawn="1"/>
        </p:nvCxnSpPr>
        <p:spPr>
          <a:xfrm>
            <a:off x="4177734"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7647043D-7FF1-1E41-B1DF-4265FA71126D}"/>
              </a:ext>
            </a:extLst>
          </p:cNvPr>
          <p:cNvSpPr/>
          <p:nvPr userDrawn="1"/>
        </p:nvSpPr>
        <p:spPr>
          <a:xfrm>
            <a:off x="4549289" y="1836126"/>
            <a:ext cx="3108692" cy="3416320"/>
          </a:xfrm>
          <a:prstGeom prst="rect">
            <a:avLst/>
          </a:prstGeom>
        </p:spPr>
        <p:txBody>
          <a:bodyPr wrap="square" lIns="0" tIns="0" rIns="0" bIns="0">
            <a:spAutoFit/>
          </a:bodyPr>
          <a:lstStyle/>
          <a:p>
            <a:r>
              <a:rPr lang="en-AU" sz="1200" b="1" i="0" u="none" strike="noStrike" kern="1200" dirty="0">
                <a:solidFill>
                  <a:srgbClr val="1B4298"/>
                </a:solidFill>
                <a:effectLst/>
                <a:latin typeface="News Gothic MT" panose="020B0503020103020203" pitchFamily="34" charset="0"/>
                <a:ea typeface="+mn-ea"/>
                <a:cs typeface="+mn-cs"/>
              </a:rPr>
              <a:t>Delete image editing data and lower default resolution.</a:t>
            </a:r>
          </a:p>
          <a:p>
            <a:endParaRPr lang="en-AU" sz="900" b="0" i="0" u="none" strike="noStrike" kern="1200" dirty="0">
              <a:solidFill>
                <a:schemeClr val="tx1"/>
              </a:solidFill>
              <a:effectLst/>
              <a:latin typeface="News Gothic MT" panose="020B0503020103020203" pitchFamily="34" charset="0"/>
              <a:ea typeface="+mn-ea"/>
              <a:cs typeface="+mn-cs"/>
            </a:endParaRPr>
          </a:p>
          <a:p>
            <a:r>
              <a:rPr lang="en-AU" sz="900" b="0" i="0" u="none" strike="noStrike" kern="1200" dirty="0">
                <a:solidFill>
                  <a:schemeClr val="tx1"/>
                </a:solidFill>
                <a:effectLst/>
                <a:latin typeface="News Gothic MT" panose="020B0503020103020203" pitchFamily="34" charset="0"/>
                <a:ea typeface="+mn-ea"/>
                <a:cs typeface="+mn-cs"/>
              </a:rPr>
              <a:t>When you edit an image, the data of the original is retained by default. Discarding it means that you can't restore the changes you make, but it will reduce your file size. Lowering your default resolution also reduces your file size.</a:t>
            </a:r>
          </a:p>
          <a:p>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Go to</a:t>
            </a:r>
            <a:r>
              <a:rPr lang="en-AU" sz="900" b="1" i="0" u="none" strike="noStrike" kern="1200" dirty="0">
                <a:solidFill>
                  <a:schemeClr val="tx1"/>
                </a:solidFill>
                <a:effectLst/>
                <a:latin typeface="News Gothic MT" panose="020B0503020103020203" pitchFamily="34" charset="0"/>
                <a:ea typeface="+mn-ea"/>
                <a:cs typeface="+mn-cs"/>
              </a:rPr>
              <a:t> File </a:t>
            </a:r>
            <a:r>
              <a:rPr lang="en-AU" sz="900" b="0" i="0" u="none" strike="noStrike" kern="1200" dirty="0">
                <a:solidFill>
                  <a:schemeClr val="tx1"/>
                </a:solidFill>
                <a:effectLst/>
                <a:latin typeface="News Gothic MT" panose="020B0503020103020203" pitchFamily="34" charset="0"/>
                <a:ea typeface="+mn-ea"/>
                <a:cs typeface="+mn-cs"/>
              </a:rPr>
              <a:t>&gt; </a:t>
            </a:r>
            <a:r>
              <a:rPr lang="en-AU" sz="900" b="1" i="0" u="none" strike="noStrike" kern="1200" dirty="0">
                <a:solidFill>
                  <a:schemeClr val="tx1"/>
                </a:solidFill>
                <a:effectLst/>
                <a:latin typeface="News Gothic MT" panose="020B0503020103020203" pitchFamily="34" charset="0"/>
                <a:ea typeface="+mn-ea"/>
                <a:cs typeface="+mn-cs"/>
              </a:rPr>
              <a:t>Options</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Advanced</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Image Size and Quality</a:t>
            </a:r>
            <a:r>
              <a:rPr lang="en-AU" sz="900" b="0" i="0" u="none" strike="noStrike" kern="1200" dirty="0">
                <a:solidFill>
                  <a:schemeClr val="tx1"/>
                </a:solidFill>
                <a:effectLst/>
                <a:latin typeface="News Gothic MT" panose="020B0503020103020203" pitchFamily="34" charset="0"/>
                <a:ea typeface="+mn-ea"/>
                <a:cs typeface="+mn-cs"/>
              </a:rPr>
              <a:t>, do the following:</a:t>
            </a:r>
          </a:p>
          <a:p>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Select </a:t>
            </a:r>
            <a:r>
              <a:rPr lang="en-AU" sz="900" b="1" i="0" u="none" strike="noStrike" kern="1200" dirty="0">
                <a:solidFill>
                  <a:schemeClr val="tx1"/>
                </a:solidFill>
                <a:effectLst/>
                <a:latin typeface="News Gothic MT" panose="020B0503020103020203" pitchFamily="34" charset="0"/>
                <a:ea typeface="+mn-ea"/>
                <a:cs typeface="+mn-cs"/>
              </a:rPr>
              <a:t>Discard editing data</a:t>
            </a:r>
            <a:r>
              <a:rPr lang="en-AU" sz="900" b="0" i="0" u="none" strike="noStrike" kern="1200" dirty="0">
                <a:solidFill>
                  <a:schemeClr val="tx1"/>
                </a:solidFill>
                <a:effectLst/>
                <a:latin typeface="News Gothic MT" panose="020B0503020103020203" pitchFamily="34" charset="0"/>
                <a:ea typeface="+mn-ea"/>
                <a:cs typeface="+mn-cs"/>
              </a:rPr>
              <a:t>. This option removes stored data that's used to restore the image to its original state after it's been edited. Note that if you discard editing data, you won't be able to restore the image after you edit it.</a:t>
            </a:r>
          </a:p>
          <a:p>
            <a:pPr marL="357188" lvl="1" indent="-133350">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Make sure that </a:t>
            </a:r>
            <a:r>
              <a:rPr lang="en-AU" sz="900" b="1" i="0" u="none" strike="noStrike" kern="1200" dirty="0">
                <a:solidFill>
                  <a:schemeClr val="tx1"/>
                </a:solidFill>
                <a:effectLst/>
                <a:latin typeface="News Gothic MT" panose="020B0503020103020203" pitchFamily="34" charset="0"/>
                <a:ea typeface="+mn-ea"/>
                <a:cs typeface="+mn-cs"/>
              </a:rPr>
              <a:t>Do not compress images in file</a:t>
            </a:r>
            <a:r>
              <a:rPr lang="en-AU" sz="900" b="0" i="0" u="none" strike="noStrike" kern="1200" dirty="0">
                <a:solidFill>
                  <a:schemeClr val="tx1"/>
                </a:solidFill>
                <a:effectLst/>
                <a:latin typeface="News Gothic MT" panose="020B0503020103020203" pitchFamily="34" charset="0"/>
                <a:ea typeface="+mn-ea"/>
                <a:cs typeface="+mn-cs"/>
              </a:rPr>
              <a:t> is not selected.</a:t>
            </a:r>
          </a:p>
          <a:p>
            <a:pPr marL="357188" lvl="1" indent="-133350">
              <a:buFont typeface="Arial" panose="020B0604020202020204" pitchFamily="34" charset="0"/>
              <a:buChar char="•"/>
              <a:tabLst/>
            </a:pPr>
            <a:endParaRPr lang="en-AU" sz="900" b="0" i="0" u="none" strike="noStrike" kern="1200" dirty="0">
              <a:solidFill>
                <a:schemeClr val="tx1"/>
              </a:solidFill>
              <a:effectLst/>
              <a:latin typeface="News Gothic MT" panose="020B0503020103020203" pitchFamily="34" charset="0"/>
              <a:ea typeface="+mn-ea"/>
              <a:cs typeface="+mn-cs"/>
            </a:endParaRPr>
          </a:p>
          <a:p>
            <a:pPr marL="357188" lvl="1" indent="-133350">
              <a:buFont typeface="Arial" panose="020B0604020202020204" pitchFamily="34" charset="0"/>
              <a:buChar char="•"/>
              <a:tabLst/>
            </a:pPr>
            <a:r>
              <a:rPr lang="en-AU" sz="900" b="0" i="0" u="none" strike="noStrike" kern="1200" dirty="0">
                <a:solidFill>
                  <a:schemeClr val="tx1"/>
                </a:solidFill>
                <a:effectLst/>
                <a:latin typeface="News Gothic MT" panose="020B0503020103020203" pitchFamily="34" charset="0"/>
                <a:ea typeface="+mn-ea"/>
                <a:cs typeface="+mn-cs"/>
              </a:rPr>
              <a:t>In the </a:t>
            </a:r>
            <a:r>
              <a:rPr lang="en-AU" sz="900" b="1" i="0" u="none" strike="noStrike" kern="1200" dirty="0">
                <a:solidFill>
                  <a:schemeClr val="tx1"/>
                </a:solidFill>
                <a:effectLst/>
                <a:latin typeface="News Gothic MT" panose="020B0503020103020203" pitchFamily="34" charset="0"/>
                <a:ea typeface="+mn-ea"/>
                <a:cs typeface="+mn-cs"/>
              </a:rPr>
              <a:t>Default resolution </a:t>
            </a:r>
            <a:r>
              <a:rPr lang="en-AU" sz="900" b="0" i="0" u="none" strike="noStrike" kern="1200" dirty="0">
                <a:solidFill>
                  <a:schemeClr val="tx1"/>
                </a:solidFill>
                <a:effectLst/>
                <a:latin typeface="News Gothic MT" panose="020B0503020103020203" pitchFamily="34" charset="0"/>
                <a:ea typeface="+mn-ea"/>
                <a:cs typeface="+mn-cs"/>
              </a:rPr>
              <a:t>list, select a resolution that is 150ppi or lower.</a:t>
            </a:r>
          </a:p>
        </p:txBody>
      </p:sp>
      <p:pic>
        <p:nvPicPr>
          <p:cNvPr id="4" name="Picture 3" descr="Delete image editing data and lower default resolution.">
            <a:extLst>
              <a:ext uri="{FF2B5EF4-FFF2-40B4-BE49-F238E27FC236}">
                <a16:creationId xmlns:a16="http://schemas.microsoft.com/office/drawing/2014/main" id="{157F0A2C-DCA7-2E44-B93A-A3A65E07523F}"/>
              </a:ext>
            </a:extLst>
          </p:cNvPr>
          <p:cNvPicPr>
            <a:picLocks noChangeAspect="1"/>
          </p:cNvPicPr>
          <p:nvPr userDrawn="1"/>
        </p:nvPicPr>
        <p:blipFill>
          <a:blip r:embed="rId3"/>
          <a:stretch>
            <a:fillRect/>
          </a:stretch>
        </p:blipFill>
        <p:spPr>
          <a:xfrm>
            <a:off x="4549289" y="5505239"/>
            <a:ext cx="3112886" cy="841919"/>
          </a:xfrm>
          <a:prstGeom prst="rect">
            <a:avLst/>
          </a:prstGeom>
        </p:spPr>
      </p:pic>
      <p:cxnSp>
        <p:nvCxnSpPr>
          <p:cNvPr id="21" name="Straight Connector 20">
            <a:extLst>
              <a:ext uri="{FF2B5EF4-FFF2-40B4-BE49-F238E27FC236}">
                <a16:creationId xmlns:a16="http://schemas.microsoft.com/office/drawing/2014/main" id="{B9EFB6D3-975E-C549-96A0-ED5CDE05CD4D}"/>
              </a:ext>
            </a:extLst>
          </p:cNvPr>
          <p:cNvCxnSpPr>
            <a:cxnSpLocks/>
          </p:cNvCxnSpPr>
          <p:nvPr userDrawn="1"/>
        </p:nvCxnSpPr>
        <p:spPr>
          <a:xfrm>
            <a:off x="8068208" y="1843686"/>
            <a:ext cx="0" cy="461678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A28577A-744A-D240-9AE8-9795955E6E6B}"/>
              </a:ext>
            </a:extLst>
          </p:cNvPr>
          <p:cNvSpPr/>
          <p:nvPr userDrawn="1"/>
        </p:nvSpPr>
        <p:spPr>
          <a:xfrm>
            <a:off x="8456977" y="1836126"/>
            <a:ext cx="3108692" cy="227754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i="0" u="none" strike="noStrike" kern="1200" dirty="0">
                <a:solidFill>
                  <a:srgbClr val="1B4298"/>
                </a:solidFill>
                <a:effectLst/>
                <a:latin typeface="News Gothic MT" panose="020B0503020103020203" pitchFamily="34" charset="0"/>
                <a:ea typeface="+mn-ea"/>
                <a:cs typeface="+mn-cs"/>
              </a:rPr>
              <a:t>Reduce the character set of embedded fonts.</a:t>
            </a:r>
          </a:p>
          <a:p>
            <a:endParaRPr lang="en-AU" sz="800" b="0" i="0" u="none" strike="noStrike" kern="1200" dirty="0">
              <a:solidFill>
                <a:schemeClr val="tx1"/>
              </a:solidFill>
              <a:effectLst/>
              <a:latin typeface="News Gothic MT" panose="020B0503020103020203" pitchFamily="34" charset="0"/>
              <a:ea typeface="+mn-ea"/>
              <a:cs typeface="+mn-cs"/>
            </a:endParaRPr>
          </a:p>
          <a:p>
            <a:r>
              <a:rPr lang="en-AU" sz="900" b="0" i="0" u="none" strike="noStrike" kern="1200" dirty="0">
                <a:solidFill>
                  <a:schemeClr val="tx1"/>
                </a:solidFill>
                <a:effectLst/>
                <a:latin typeface="News Gothic MT" panose="020B0503020103020203" pitchFamily="34" charset="0"/>
                <a:ea typeface="+mn-ea"/>
                <a:cs typeface="+mn-cs"/>
              </a:rPr>
              <a:t>To make your presentation more sharable with others who don't have the same fonts in their system, it's typical to embed the fonts you use. However, embedded fonts will increase your file size. To minimize the file increase, embed only those characters used in the presentation.</a:t>
            </a:r>
          </a:p>
          <a:p>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Go to </a:t>
            </a:r>
            <a:r>
              <a:rPr lang="en-AU" sz="900" b="1" i="0" u="none" strike="noStrike" kern="1200" dirty="0">
                <a:solidFill>
                  <a:schemeClr val="tx1"/>
                </a:solidFill>
                <a:effectLst/>
                <a:latin typeface="News Gothic MT" panose="020B0503020103020203" pitchFamily="34" charset="0"/>
                <a:ea typeface="+mn-ea"/>
                <a:cs typeface="+mn-cs"/>
              </a:rPr>
              <a:t>File</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Options</a:t>
            </a:r>
            <a:r>
              <a:rPr lang="en-AU" sz="900" b="0" i="0" u="none" strike="noStrike" kern="1200" dirty="0">
                <a:solidFill>
                  <a:schemeClr val="tx1"/>
                </a:solidFill>
                <a:effectLst/>
                <a:latin typeface="News Gothic MT" panose="020B0503020103020203" pitchFamily="34" charset="0"/>
                <a:ea typeface="+mn-ea"/>
                <a:cs typeface="+mn-cs"/>
              </a:rPr>
              <a:t> &gt; </a:t>
            </a:r>
            <a:r>
              <a:rPr lang="en-AU" sz="900" b="1" i="0" u="none" strike="noStrike" kern="1200" dirty="0">
                <a:solidFill>
                  <a:schemeClr val="tx1"/>
                </a:solidFill>
                <a:effectLst/>
                <a:latin typeface="News Gothic MT" panose="020B0503020103020203" pitchFamily="34" charset="0"/>
                <a:ea typeface="+mn-ea"/>
                <a:cs typeface="+mn-cs"/>
              </a:rPr>
              <a:t>Save</a:t>
            </a:r>
            <a:r>
              <a:rPr lang="en-AU" sz="900" b="0" i="0" u="none" strike="noStrike" kern="1200" dirty="0">
                <a:solidFill>
                  <a:schemeClr val="tx1"/>
                </a:solidFill>
                <a:effectLst/>
                <a:latin typeface="News Gothic MT" panose="020B0503020103020203" pitchFamily="34" charset="0"/>
                <a:ea typeface="+mn-ea"/>
                <a:cs typeface="+mn-cs"/>
              </a:rPr>
              <a:t>.</a:t>
            </a:r>
          </a:p>
          <a:p>
            <a:pPr marL="228600" indent="-228600">
              <a:buFont typeface="+mj-lt"/>
              <a:buAutoNum type="arabicPeriod"/>
            </a:pPr>
            <a:endParaRPr lang="en-AU" sz="900" b="0" i="0" u="none" strike="noStrike" kern="1200" dirty="0">
              <a:solidFill>
                <a:schemeClr val="tx1"/>
              </a:solidFill>
              <a:effectLst/>
              <a:latin typeface="News Gothic MT" panose="020B0503020103020203" pitchFamily="34" charset="0"/>
              <a:ea typeface="+mn-ea"/>
              <a:cs typeface="+mn-cs"/>
            </a:endParaRPr>
          </a:p>
          <a:p>
            <a:pPr marL="228600" indent="-228600">
              <a:buFont typeface="+mj-lt"/>
              <a:buAutoNum type="arabicPeriod"/>
            </a:pPr>
            <a:r>
              <a:rPr lang="en-AU" sz="900" b="0" i="0" u="none" strike="noStrike" kern="1200" dirty="0">
                <a:solidFill>
                  <a:schemeClr val="tx1"/>
                </a:solidFill>
                <a:effectLst/>
                <a:latin typeface="News Gothic MT" panose="020B0503020103020203" pitchFamily="34" charset="0"/>
                <a:ea typeface="+mn-ea"/>
                <a:cs typeface="+mn-cs"/>
              </a:rPr>
              <a:t>Under </a:t>
            </a:r>
            <a:r>
              <a:rPr lang="en-AU" sz="900" b="1" i="0" u="none" strike="noStrike" kern="1200" dirty="0">
                <a:solidFill>
                  <a:schemeClr val="tx1"/>
                </a:solidFill>
                <a:effectLst/>
                <a:latin typeface="News Gothic MT" panose="020B0503020103020203" pitchFamily="34" charset="0"/>
                <a:ea typeface="+mn-ea"/>
                <a:cs typeface="+mn-cs"/>
              </a:rPr>
              <a:t>Preserve fidelity when sharing this presentation</a:t>
            </a:r>
            <a:r>
              <a:rPr lang="en-AU" sz="900" b="0" i="0" u="none" strike="noStrike" kern="1200" dirty="0">
                <a:solidFill>
                  <a:schemeClr val="tx1"/>
                </a:solidFill>
                <a:effectLst/>
                <a:latin typeface="News Gothic MT" panose="020B0503020103020203" pitchFamily="34" charset="0"/>
                <a:ea typeface="+mn-ea"/>
                <a:cs typeface="+mn-cs"/>
              </a:rPr>
              <a:t>, select </a:t>
            </a:r>
            <a:r>
              <a:rPr lang="en-AU" sz="900" b="1" i="0" u="none" strike="noStrike" kern="1200" dirty="0">
                <a:solidFill>
                  <a:schemeClr val="tx1"/>
                </a:solidFill>
                <a:effectLst/>
                <a:latin typeface="News Gothic MT" panose="020B0503020103020203" pitchFamily="34" charset="0"/>
                <a:ea typeface="+mn-ea"/>
                <a:cs typeface="+mn-cs"/>
              </a:rPr>
              <a:t>Embed fonts in the file</a:t>
            </a:r>
            <a:r>
              <a:rPr lang="en-AU" sz="900" b="0" i="0" u="none" strike="noStrike" kern="1200" dirty="0">
                <a:solidFill>
                  <a:schemeClr val="tx1"/>
                </a:solidFill>
                <a:effectLst/>
                <a:latin typeface="News Gothic MT" panose="020B0503020103020203" pitchFamily="34" charset="0"/>
                <a:ea typeface="+mn-ea"/>
                <a:cs typeface="+mn-cs"/>
              </a:rPr>
              <a:t>, and then select </a:t>
            </a:r>
            <a:r>
              <a:rPr lang="en-AU" sz="900" b="1" i="0" u="none" strike="noStrike" kern="1200" dirty="0">
                <a:solidFill>
                  <a:schemeClr val="tx1"/>
                </a:solidFill>
                <a:effectLst/>
                <a:latin typeface="News Gothic MT" panose="020B0503020103020203" pitchFamily="34" charset="0"/>
                <a:ea typeface="+mn-ea"/>
                <a:cs typeface="+mn-cs"/>
              </a:rPr>
              <a:t>Embed only the characters used in the presentation</a:t>
            </a:r>
            <a:r>
              <a:rPr lang="en-AU" sz="900" b="0" i="0" u="none" strike="noStrike" kern="1200" dirty="0">
                <a:solidFill>
                  <a:schemeClr val="tx1"/>
                </a:solidFill>
                <a:effectLst/>
                <a:latin typeface="News Gothic MT" panose="020B0503020103020203" pitchFamily="34" charset="0"/>
                <a:ea typeface="+mn-ea"/>
                <a:cs typeface="+mn-cs"/>
              </a:rPr>
              <a:t>.</a:t>
            </a:r>
          </a:p>
          <a:p>
            <a:endParaRPr lang="en-AU" sz="800" b="0" i="0" u="none" strike="noStrike" kern="1200" dirty="0">
              <a:solidFill>
                <a:schemeClr val="tx1"/>
              </a:solidFill>
              <a:effectLst/>
              <a:latin typeface="News Gothic MT" panose="020B0503020103020203" pitchFamily="34" charset="0"/>
              <a:ea typeface="+mn-ea"/>
              <a:cs typeface="+mn-cs"/>
            </a:endParaRPr>
          </a:p>
        </p:txBody>
      </p:sp>
      <p:pic>
        <p:nvPicPr>
          <p:cNvPr id="5" name="Picture 4" descr="Reduce the character set of embedded fonts">
            <a:extLst>
              <a:ext uri="{FF2B5EF4-FFF2-40B4-BE49-F238E27FC236}">
                <a16:creationId xmlns:a16="http://schemas.microsoft.com/office/drawing/2014/main" id="{C9BF2E52-5967-C644-B961-5CAD0598D2E6}"/>
              </a:ext>
            </a:extLst>
          </p:cNvPr>
          <p:cNvPicPr>
            <a:picLocks noChangeAspect="1"/>
          </p:cNvPicPr>
          <p:nvPr userDrawn="1"/>
        </p:nvPicPr>
        <p:blipFill>
          <a:blip r:embed="rId4"/>
          <a:stretch>
            <a:fillRect/>
          </a:stretch>
        </p:blipFill>
        <p:spPr>
          <a:xfrm>
            <a:off x="8456977" y="4138171"/>
            <a:ext cx="3108688" cy="750705"/>
          </a:xfrm>
          <a:prstGeom prst="rect">
            <a:avLst/>
          </a:prstGeom>
        </p:spPr>
      </p:pic>
      <p:sp>
        <p:nvSpPr>
          <p:cNvPr id="24" name="Rectangle 23">
            <a:extLst>
              <a:ext uri="{FF2B5EF4-FFF2-40B4-BE49-F238E27FC236}">
                <a16:creationId xmlns:a16="http://schemas.microsoft.com/office/drawing/2014/main" id="{E5E6891E-3A4A-A544-8711-B74D79482145}"/>
              </a:ext>
            </a:extLst>
          </p:cNvPr>
          <p:cNvSpPr/>
          <p:nvPr userDrawn="1"/>
        </p:nvSpPr>
        <p:spPr>
          <a:xfrm>
            <a:off x="8456977" y="5113946"/>
            <a:ext cx="3108692"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900" b="1" i="0" u="none" strike="noStrike" kern="1200" dirty="0">
                <a:solidFill>
                  <a:schemeClr val="tx1"/>
                </a:solidFill>
                <a:effectLst/>
                <a:latin typeface="News Gothic MT" panose="020B0503020103020203" pitchFamily="34" charset="0"/>
                <a:ea typeface="+mn-ea"/>
                <a:cs typeface="+mn-cs"/>
              </a:rPr>
              <a:t>Note: </a:t>
            </a:r>
            <a:r>
              <a:rPr lang="en-AU" sz="900" b="0" i="0" u="none" strike="noStrike" kern="1200" dirty="0">
                <a:solidFill>
                  <a:schemeClr val="tx1"/>
                </a:solidFill>
                <a:effectLst/>
                <a:latin typeface="News Gothic MT" panose="020B0503020103020203" pitchFamily="34" charset="0"/>
                <a:ea typeface="+mn-ea"/>
                <a:cs typeface="+mn-cs"/>
              </a:rPr>
              <a:t>If you've used custom fonts and want others to edit the presentation, select Embed all characters.</a:t>
            </a:r>
          </a:p>
        </p:txBody>
      </p:sp>
      <p:sp>
        <p:nvSpPr>
          <p:cNvPr id="25" name="TextBox 24">
            <a:extLst>
              <a:ext uri="{FF2B5EF4-FFF2-40B4-BE49-F238E27FC236}">
                <a16:creationId xmlns:a16="http://schemas.microsoft.com/office/drawing/2014/main" id="{CE8855F8-530E-B44A-ADBE-DD6136A9BAB1}"/>
              </a:ext>
            </a:extLst>
          </p:cNvPr>
          <p:cNvSpPr txBox="1"/>
          <p:nvPr userDrawn="1"/>
        </p:nvSpPr>
        <p:spPr>
          <a:xfrm>
            <a:off x="742633" y="976170"/>
            <a:ext cx="10823026" cy="249299"/>
          </a:xfrm>
          <a:prstGeom prst="rect">
            <a:avLst/>
          </a:prstGeom>
          <a:noFill/>
        </p:spPr>
        <p:txBody>
          <a:bodyPr wrap="square" lIns="0" tIns="0" rIns="0" bIns="0" rtlCol="0">
            <a:spAutoFit/>
          </a:bodyPr>
          <a:lstStyle/>
          <a:p>
            <a:pPr>
              <a:lnSpc>
                <a:spcPct val="90000"/>
              </a:lnSpc>
            </a:pPr>
            <a:r>
              <a:rPr lang="en-AU" sz="1800" b="0" i="0" u="none" strike="noStrike" kern="1200" dirty="0">
                <a:solidFill>
                  <a:schemeClr val="tx1"/>
                </a:solidFill>
                <a:effectLst/>
                <a:latin typeface="News Gothic MT" panose="020B0503020103020203" pitchFamily="34" charset="0"/>
                <a:ea typeface="+mn-ea"/>
                <a:cs typeface="+mn-cs"/>
              </a:rPr>
              <a:t>If the file size of your presentation is too large, try the following tips to make it more manageable.</a:t>
            </a:r>
          </a:p>
        </p:txBody>
      </p:sp>
      <p:sp>
        <p:nvSpPr>
          <p:cNvPr id="26" name="Rectangle 25">
            <a:extLst>
              <a:ext uri="{FF2B5EF4-FFF2-40B4-BE49-F238E27FC236}">
                <a16:creationId xmlns:a16="http://schemas.microsoft.com/office/drawing/2014/main" id="{48344467-D9E1-8943-9C83-43C6999DB34D}"/>
              </a:ext>
            </a:extLst>
          </p:cNvPr>
          <p:cNvSpPr/>
          <p:nvPr userDrawn="1"/>
        </p:nvSpPr>
        <p:spPr>
          <a:xfrm>
            <a:off x="799545"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1</a:t>
            </a:r>
          </a:p>
        </p:txBody>
      </p:sp>
      <p:sp>
        <p:nvSpPr>
          <p:cNvPr id="27" name="Rectangle 26">
            <a:extLst>
              <a:ext uri="{FF2B5EF4-FFF2-40B4-BE49-F238E27FC236}">
                <a16:creationId xmlns:a16="http://schemas.microsoft.com/office/drawing/2014/main" id="{180C11D9-69A5-744E-AC99-239BBA3EC5D6}"/>
              </a:ext>
            </a:extLst>
          </p:cNvPr>
          <p:cNvSpPr/>
          <p:nvPr userDrawn="1"/>
        </p:nvSpPr>
        <p:spPr>
          <a:xfrm>
            <a:off x="4548585"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2</a:t>
            </a:r>
          </a:p>
        </p:txBody>
      </p:sp>
      <p:sp>
        <p:nvSpPr>
          <p:cNvPr id="28" name="Rectangle 27">
            <a:extLst>
              <a:ext uri="{FF2B5EF4-FFF2-40B4-BE49-F238E27FC236}">
                <a16:creationId xmlns:a16="http://schemas.microsoft.com/office/drawing/2014/main" id="{4CA5F3FF-14C5-824D-A8B8-F8754A580588}"/>
              </a:ext>
            </a:extLst>
          </p:cNvPr>
          <p:cNvSpPr/>
          <p:nvPr userDrawn="1"/>
        </p:nvSpPr>
        <p:spPr>
          <a:xfrm>
            <a:off x="8443929" y="1448037"/>
            <a:ext cx="726525" cy="282573"/>
          </a:xfrm>
          <a:prstGeom prst="rect">
            <a:avLst/>
          </a:prstGeom>
        </p:spPr>
        <p:txBody>
          <a:bodyPr wrap="square" lIns="0" tIns="0" rIns="72000" bIns="36000">
            <a:spAutoFit/>
          </a:bodyPr>
          <a:lstStyle/>
          <a:p>
            <a:r>
              <a:rPr lang="en-AU" sz="1600" b="1" i="0" kern="1200" dirty="0">
                <a:solidFill>
                  <a:srgbClr val="2C334F"/>
                </a:solidFill>
                <a:effectLst/>
                <a:latin typeface="News Gothic MT" panose="020B0503020103020203" pitchFamily="34" charset="0"/>
                <a:ea typeface="+mn-ea"/>
                <a:cs typeface="+mn-cs"/>
              </a:rPr>
              <a:t>Tip 3</a:t>
            </a:r>
          </a:p>
        </p:txBody>
      </p:sp>
    </p:spTree>
    <p:extLst>
      <p:ext uri="{BB962C8B-B14F-4D97-AF65-F5344CB8AC3E}">
        <p14:creationId xmlns:p14="http://schemas.microsoft.com/office/powerpoint/2010/main" val="1389152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3A6F30-378F-5F4E-B8E4-8E46480A47DF}"/>
              </a:ext>
            </a:extLst>
          </p:cNvPr>
          <p:cNvSpPr txBox="1"/>
          <p:nvPr userDrawn="1"/>
        </p:nvSpPr>
        <p:spPr>
          <a:xfrm>
            <a:off x="4920656" y="5105814"/>
            <a:ext cx="7166927" cy="1535100"/>
          </a:xfrm>
          <a:prstGeom prst="rect">
            <a:avLst/>
          </a:prstGeom>
          <a:noFill/>
        </p:spPr>
        <p:txBody>
          <a:bodyPr wrap="square" lIns="0" tIns="0" rIns="0" bIns="0" rtlCol="0">
            <a:spAutoFit/>
          </a:bodyPr>
          <a:lstStyle/>
          <a:p>
            <a:pPr>
              <a:lnSpc>
                <a:spcPct val="150000"/>
              </a:lnSpc>
            </a:pPr>
            <a:r>
              <a:rPr lang="en-AU" sz="1200" b="1" i="0" kern="1200" dirty="0">
                <a:solidFill>
                  <a:schemeClr val="bg1"/>
                </a:solidFill>
                <a:effectLst/>
                <a:latin typeface="News Gothic MT" panose="020B0503020103020203" pitchFamily="34" charset="0"/>
                <a:ea typeface="+mn-ea"/>
                <a:cs typeface="+mn-cs"/>
              </a:rPr>
              <a:t>In summary:</a:t>
            </a:r>
          </a:p>
          <a:p>
            <a:pPr>
              <a:lnSpc>
                <a:spcPct val="125000"/>
              </a:lnSpc>
            </a:pPr>
            <a:r>
              <a:rPr lang="en-AU" sz="1000" b="0" i="0" kern="1200" dirty="0">
                <a:solidFill>
                  <a:schemeClr val="bg1"/>
                </a:solidFill>
                <a:effectLst/>
                <a:latin typeface="News Gothic MT" panose="020B0503020103020203" pitchFamily="34" charset="0"/>
                <a:ea typeface="+mn-ea"/>
                <a:cs typeface="+mn-cs"/>
              </a:rPr>
              <a:t>&gt;  </a:t>
            </a:r>
            <a:r>
              <a:rPr lang="en-AU" sz="1100" b="0" i="0" kern="1200" dirty="0">
                <a:solidFill>
                  <a:schemeClr val="bg1"/>
                </a:solidFill>
                <a:effectLst/>
                <a:latin typeface="News Gothic MT" panose="020B0503020103020203" pitchFamily="34" charset="0"/>
                <a:ea typeface="+mn-ea"/>
                <a:cs typeface="+mn-cs"/>
              </a:rPr>
              <a:t>We are one of the State’s premier public vocational education and training providers, located in  </a:t>
            </a:r>
            <a:br>
              <a:rPr lang="en-AU" sz="1100" b="0" i="0" kern="1200" dirty="0">
                <a:solidFill>
                  <a:schemeClr val="bg1"/>
                </a:solidFill>
                <a:effectLst/>
                <a:latin typeface="News Gothic MT" panose="020B0503020103020203" pitchFamily="34" charset="0"/>
                <a:ea typeface="+mn-ea"/>
                <a:cs typeface="+mn-cs"/>
              </a:rPr>
            </a:br>
            <a:r>
              <a:rPr lang="en-AU" sz="1100" b="0" i="0" kern="1200" dirty="0">
                <a:solidFill>
                  <a:schemeClr val="bg1"/>
                </a:solidFill>
                <a:effectLst/>
                <a:latin typeface="News Gothic MT" panose="020B0503020103020203" pitchFamily="34" charset="0"/>
                <a:ea typeface="+mn-ea"/>
                <a:cs typeface="+mn-cs"/>
              </a:rPr>
              <a:t>    Melbourne and Victoria’s southeast </a:t>
            </a:r>
          </a:p>
          <a:p>
            <a:pPr>
              <a:lnSpc>
                <a:spcPct val="125000"/>
              </a:lnSpc>
            </a:pPr>
            <a:r>
              <a:rPr lang="en-AU" sz="1100" b="0" i="0" kern="1200" dirty="0">
                <a:solidFill>
                  <a:schemeClr val="bg1"/>
                </a:solidFill>
                <a:effectLst/>
                <a:latin typeface="News Gothic MT" panose="020B0503020103020203" pitchFamily="34" charset="0"/>
                <a:ea typeface="+mn-ea"/>
                <a:cs typeface="+mn-cs"/>
              </a:rPr>
              <a:t>&gt;  Over 20 years of experience in course delivery as Chisholm Institute of TAFE</a:t>
            </a:r>
          </a:p>
          <a:p>
            <a:pPr>
              <a:lnSpc>
                <a:spcPct val="125000"/>
              </a:lnSpc>
            </a:pPr>
            <a:r>
              <a:rPr lang="en-AU" sz="1100" b="0" i="0" kern="1200" dirty="0">
                <a:solidFill>
                  <a:schemeClr val="bg1"/>
                </a:solidFill>
                <a:effectLst/>
                <a:latin typeface="News Gothic MT" panose="020B0503020103020203" pitchFamily="34" charset="0"/>
                <a:ea typeface="+mn-ea"/>
                <a:cs typeface="+mn-cs"/>
              </a:rPr>
              <a:t>&gt;  Delivery includes on campus, online and in the workplace</a:t>
            </a:r>
          </a:p>
          <a:p>
            <a:pPr>
              <a:lnSpc>
                <a:spcPct val="125000"/>
              </a:lnSpc>
            </a:pPr>
            <a:r>
              <a:rPr lang="en-AU" sz="1100" b="0" i="0" kern="1200" dirty="0">
                <a:solidFill>
                  <a:schemeClr val="bg1"/>
                </a:solidFill>
                <a:effectLst/>
                <a:latin typeface="News Gothic MT" panose="020B0503020103020203" pitchFamily="34" charset="0"/>
                <a:ea typeface="+mn-ea"/>
                <a:cs typeface="+mn-cs"/>
              </a:rPr>
              <a:t>&gt;  We offer certificates to degrees and post graduate qualifications</a:t>
            </a:r>
          </a:p>
          <a:p>
            <a:pPr>
              <a:lnSpc>
                <a:spcPct val="125000"/>
              </a:lnSpc>
            </a:pPr>
            <a:r>
              <a:rPr lang="en-AU" sz="1100" b="0" i="0" kern="1200" dirty="0">
                <a:solidFill>
                  <a:schemeClr val="bg1"/>
                </a:solidFill>
                <a:effectLst/>
                <a:latin typeface="News Gothic MT" panose="020B0503020103020203" pitchFamily="34" charset="0"/>
                <a:ea typeface="+mn-ea"/>
                <a:cs typeface="+mn-cs"/>
              </a:rPr>
              <a:t>&gt;  Guided through the legacy of our namesake Caroline Chisholm – an Australian civil rights pioneer.</a:t>
            </a:r>
          </a:p>
        </p:txBody>
      </p:sp>
      <p:sp>
        <p:nvSpPr>
          <p:cNvPr id="5" name="TextBox 4">
            <a:extLst>
              <a:ext uri="{FF2B5EF4-FFF2-40B4-BE49-F238E27FC236}">
                <a16:creationId xmlns:a16="http://schemas.microsoft.com/office/drawing/2014/main" id="{79D60741-EEF7-034C-981C-CF1053D958CB}"/>
              </a:ext>
            </a:extLst>
          </p:cNvPr>
          <p:cNvSpPr txBox="1"/>
          <p:nvPr userDrawn="1"/>
        </p:nvSpPr>
        <p:spPr>
          <a:xfrm>
            <a:off x="728579" y="4668813"/>
            <a:ext cx="2394886" cy="888320"/>
          </a:xfrm>
          <a:prstGeom prst="rect">
            <a:avLst/>
          </a:prstGeom>
          <a:noFill/>
        </p:spPr>
        <p:txBody>
          <a:bodyPr wrap="square" lIns="0" tIns="0" rIns="0" bIns="0" rtlCol="0">
            <a:spAutoFit/>
          </a:bodyPr>
          <a:lstStyle/>
          <a:p>
            <a:pPr>
              <a:lnSpc>
                <a:spcPct val="150000"/>
              </a:lnSpc>
            </a:pPr>
            <a:r>
              <a:rPr lang="en-AU" sz="4400" b="1" i="0" kern="1200" dirty="0">
                <a:solidFill>
                  <a:schemeClr val="bg1"/>
                </a:solidFill>
                <a:effectLst/>
                <a:latin typeface="News Gothic MT" panose="020B0503020103020203" pitchFamily="34" charset="0"/>
                <a:ea typeface="+mn-ea"/>
                <a:cs typeface="+mn-cs"/>
              </a:rPr>
              <a:t>About us</a:t>
            </a:r>
          </a:p>
        </p:txBody>
      </p:sp>
      <p:sp>
        <p:nvSpPr>
          <p:cNvPr id="6" name="TextBox 5">
            <a:extLst>
              <a:ext uri="{FF2B5EF4-FFF2-40B4-BE49-F238E27FC236}">
                <a16:creationId xmlns:a16="http://schemas.microsoft.com/office/drawing/2014/main" id="{C100586C-04DD-B04A-8CFA-B9422F09925A}"/>
              </a:ext>
            </a:extLst>
          </p:cNvPr>
          <p:cNvSpPr txBox="1"/>
          <p:nvPr userDrawn="1"/>
        </p:nvSpPr>
        <p:spPr>
          <a:xfrm>
            <a:off x="728579" y="5664631"/>
            <a:ext cx="3646068" cy="861774"/>
          </a:xfrm>
          <a:prstGeom prst="rect">
            <a:avLst/>
          </a:prstGeom>
          <a:noFill/>
        </p:spPr>
        <p:txBody>
          <a:bodyPr wrap="square" lIns="0" tIns="0" rIns="0" bIns="0" rtlCol="0">
            <a:spAutoFit/>
          </a:bodyPr>
          <a:lstStyle/>
          <a:p>
            <a:r>
              <a:rPr lang="en-AU" sz="1400" b="0" i="0" kern="1200" dirty="0">
                <a:solidFill>
                  <a:schemeClr val="bg1"/>
                </a:solidFill>
                <a:effectLst/>
                <a:latin typeface="News Gothic MT" panose="020B0503020103020203" pitchFamily="34" charset="0"/>
                <a:ea typeface="+mn-ea"/>
                <a:cs typeface="+mn-cs"/>
              </a:rPr>
              <a:t>Purpose – to deliver engaging education that makes a real and lasting difference to our diverse local, national and international communities and markets.</a:t>
            </a:r>
          </a:p>
        </p:txBody>
      </p:sp>
    </p:spTree>
    <p:extLst>
      <p:ext uri="{BB962C8B-B14F-4D97-AF65-F5344CB8AC3E}">
        <p14:creationId xmlns:p14="http://schemas.microsoft.com/office/powerpoint/2010/main" val="254343049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9858CD-AFF8-924A-B96D-CF1F0F4821FC}"/>
              </a:ext>
            </a:extLst>
          </p:cNvPr>
          <p:cNvGraphicFramePr/>
          <p:nvPr userDrawn="1">
            <p:extLst>
              <p:ext uri="{D42A27DB-BD31-4B8C-83A1-F6EECF244321}">
                <p14:modId xmlns:p14="http://schemas.microsoft.com/office/powerpoint/2010/main" val="573394082"/>
              </p:ext>
            </p:extLst>
          </p:nvPr>
        </p:nvGraphicFramePr>
        <p:xfrm>
          <a:off x="1255819" y="1807830"/>
          <a:ext cx="2444307" cy="229221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DF5C258-6085-8941-B8AA-155FEFCF6F63}"/>
              </a:ext>
            </a:extLst>
          </p:cNvPr>
          <p:cNvSpPr txBox="1"/>
          <p:nvPr userDrawn="1"/>
        </p:nvSpPr>
        <p:spPr>
          <a:xfrm>
            <a:off x="742013" y="1051905"/>
            <a:ext cx="5266393" cy="1446550"/>
          </a:xfrm>
          <a:prstGeom prst="rect">
            <a:avLst/>
          </a:prstGeom>
          <a:noFill/>
        </p:spPr>
        <p:txBody>
          <a:bodyPr wrap="square" lIns="0" tIns="0" rIns="0" bIns="180000" rtlCol="0">
            <a:noAutofit/>
          </a:bodyPr>
          <a:lstStyle/>
          <a:p>
            <a:pPr>
              <a:lnSpc>
                <a:spcPct val="90000"/>
              </a:lnSpc>
            </a:pPr>
            <a:r>
              <a:rPr lang="en-US" sz="4400" b="1" i="0" dirty="0">
                <a:solidFill>
                  <a:srgbClr val="59B5DA"/>
                </a:solidFill>
                <a:latin typeface="News Gothic MT" panose="020B0503020103020203" pitchFamily="34" charset="0"/>
              </a:rPr>
              <a:t>Acknowledgement of country</a:t>
            </a:r>
          </a:p>
        </p:txBody>
      </p:sp>
    </p:spTree>
    <p:extLst>
      <p:ext uri="{BB962C8B-B14F-4D97-AF65-F5344CB8AC3E}">
        <p14:creationId xmlns:p14="http://schemas.microsoft.com/office/powerpoint/2010/main" val="198819333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7AC8-CEBA-B74B-B2A8-555741E40CCA}"/>
              </a:ext>
            </a:extLst>
          </p:cNvPr>
          <p:cNvSpPr>
            <a:spLocks noGrp="1"/>
          </p:cNvSpPr>
          <p:nvPr>
            <p:ph type="ctrTitle" hasCustomPrompt="1"/>
          </p:nvPr>
        </p:nvSpPr>
        <p:spPr>
          <a:xfrm>
            <a:off x="739815" y="1597307"/>
            <a:ext cx="6626185" cy="2592727"/>
          </a:xfrm>
        </p:spPr>
        <p:txBody>
          <a:bodyPr lIns="0" tIns="0" rIns="0" bIns="0" anchor="t" anchorCtr="0">
            <a:normAutofit/>
          </a:bodyPr>
          <a:lstStyle>
            <a:lvl1pPr algn="l">
              <a:defRPr sz="3600" b="1">
                <a:solidFill>
                  <a:schemeClr val="bg1"/>
                </a:solidFill>
              </a:defRPr>
            </a:lvl1pPr>
          </a:lstStyle>
          <a:p>
            <a:r>
              <a:rPr lang="en-GB" dirty="0"/>
              <a:t>“Quote here. Max five lines”</a:t>
            </a:r>
            <a:br>
              <a:rPr lang="en-GB" dirty="0"/>
            </a:br>
            <a:r>
              <a:rPr lang="en-GB" dirty="0"/>
              <a:t>“Quote here. Max five lines”</a:t>
            </a:r>
            <a:br>
              <a:rPr lang="en-GB" dirty="0"/>
            </a:br>
            <a:r>
              <a:rPr lang="en-GB" dirty="0"/>
              <a:t>“Quote here. Max five lines”</a:t>
            </a:r>
            <a:br>
              <a:rPr lang="en-GB" dirty="0"/>
            </a:br>
            <a:r>
              <a:rPr lang="en-GB" dirty="0"/>
              <a:t>“Quote here. Max five lines”</a:t>
            </a:r>
            <a:br>
              <a:rPr lang="en-GB" dirty="0"/>
            </a:br>
            <a:r>
              <a:rPr lang="en-GB" dirty="0"/>
              <a:t>“Quote here. Max five lines”</a:t>
            </a:r>
            <a:endParaRPr lang="en-US" dirty="0"/>
          </a:p>
        </p:txBody>
      </p:sp>
      <p:sp>
        <p:nvSpPr>
          <p:cNvPr id="3" name="Subtitle 2">
            <a:extLst>
              <a:ext uri="{FF2B5EF4-FFF2-40B4-BE49-F238E27FC236}">
                <a16:creationId xmlns:a16="http://schemas.microsoft.com/office/drawing/2014/main" id="{1329773B-F570-EA42-B424-F62954BC236F}"/>
              </a:ext>
            </a:extLst>
          </p:cNvPr>
          <p:cNvSpPr>
            <a:spLocks noGrp="1"/>
          </p:cNvSpPr>
          <p:nvPr>
            <p:ph type="subTitle" idx="1" hasCustomPrompt="1"/>
          </p:nvPr>
        </p:nvSpPr>
        <p:spPr>
          <a:xfrm>
            <a:off x="739815" y="4363656"/>
            <a:ext cx="6626185" cy="462988"/>
          </a:xfrm>
        </p:spPr>
        <p:txBody>
          <a:bodyPr lIns="0" tIns="0" rIns="0" bIns="0"/>
          <a:lstStyle>
            <a:lvl1pPr marL="0" indent="0" algn="l">
              <a:buNone/>
              <a:defRPr sz="2400" b="1">
                <a:solidFill>
                  <a:srgbClr val="13294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Quote Name</a:t>
            </a:r>
            <a:endParaRPr lang="en-US" dirty="0"/>
          </a:p>
        </p:txBody>
      </p:sp>
      <p:pic>
        <p:nvPicPr>
          <p:cNvPr id="6" name="Picture 5" descr="A person sitting on the floor with a computer&#10;&#10;Description automatically generated with low confidence">
            <a:extLst>
              <a:ext uri="{FF2B5EF4-FFF2-40B4-BE49-F238E27FC236}">
                <a16:creationId xmlns:a16="http://schemas.microsoft.com/office/drawing/2014/main" id="{875E148B-6DA2-6F4B-B652-D574C9CAFC9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203440" y="1918467"/>
            <a:ext cx="5100319" cy="4939534"/>
          </a:xfrm>
          <a:prstGeom prst="rect">
            <a:avLst/>
          </a:prstGeom>
        </p:spPr>
      </p:pic>
    </p:spTree>
    <p:extLst>
      <p:ext uri="{BB962C8B-B14F-4D97-AF65-F5344CB8AC3E}">
        <p14:creationId xmlns:p14="http://schemas.microsoft.com/office/powerpoint/2010/main" val="262540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E9925B-87EC-3347-A68A-95B423292291}"/>
              </a:ext>
            </a:extLst>
          </p:cNvPr>
          <p:cNvSpPr>
            <a:spLocks noGrp="1"/>
          </p:cNvSpPr>
          <p:nvPr>
            <p:ph type="body" sz="quarter" idx="13" hasCustomPrompt="1"/>
          </p:nvPr>
        </p:nvSpPr>
        <p:spPr>
          <a:xfrm>
            <a:off x="739815" y="3470313"/>
            <a:ext cx="4988957" cy="1564395"/>
          </a:xfrm>
        </p:spPr>
        <p:txBody>
          <a:bodyPr lIns="0" tIns="0" rIns="0" bIns="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five lines.</a:t>
            </a:r>
          </a:p>
          <a:p>
            <a:pPr lvl="0"/>
            <a:endParaRPr lang="en-GB" dirty="0"/>
          </a:p>
        </p:txBody>
      </p:sp>
      <p:sp>
        <p:nvSpPr>
          <p:cNvPr id="3" name="Text Placeholder 2">
            <a:extLst>
              <a:ext uri="{FF2B5EF4-FFF2-40B4-BE49-F238E27FC236}">
                <a16:creationId xmlns:a16="http://schemas.microsoft.com/office/drawing/2014/main" id="{4BDD3D4F-3641-B943-853B-61BF9F1E6ABF}"/>
              </a:ext>
            </a:extLst>
          </p:cNvPr>
          <p:cNvSpPr>
            <a:spLocks noGrp="1"/>
          </p:cNvSpPr>
          <p:nvPr>
            <p:ph type="body" sz="quarter" idx="14" hasCustomPrompt="1"/>
          </p:nvPr>
        </p:nvSpPr>
        <p:spPr>
          <a:xfrm>
            <a:off x="739816" y="733235"/>
            <a:ext cx="4988956" cy="2417589"/>
          </a:xfr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a:t>
            </a:r>
            <a:br>
              <a:rPr lang="en-GB" dirty="0"/>
            </a:br>
            <a:r>
              <a:rPr lang="en-GB" dirty="0"/>
              <a:t>four lines max</a:t>
            </a:r>
            <a:br>
              <a:rPr lang="en-GB" dirty="0"/>
            </a:br>
            <a:r>
              <a:rPr lang="en-GB" dirty="0"/>
              <a:t>Main heading </a:t>
            </a:r>
            <a:br>
              <a:rPr lang="en-GB" dirty="0"/>
            </a:br>
            <a:r>
              <a:rPr lang="en-GB" dirty="0"/>
              <a:t>four lines max.</a:t>
            </a:r>
            <a:br>
              <a:rPr lang="en-US" dirty="0"/>
            </a:br>
            <a:endParaRPr lang="en-US" dirty="0"/>
          </a:p>
        </p:txBody>
      </p:sp>
      <p:sp>
        <p:nvSpPr>
          <p:cNvPr id="5" name="Text Placeholder 4">
            <a:extLst>
              <a:ext uri="{FF2B5EF4-FFF2-40B4-BE49-F238E27FC236}">
                <a16:creationId xmlns:a16="http://schemas.microsoft.com/office/drawing/2014/main" id="{F95AB80F-3807-104B-9BA9-CCC64FE58A25}"/>
              </a:ext>
            </a:extLst>
          </p:cNvPr>
          <p:cNvSpPr>
            <a:spLocks noGrp="1"/>
          </p:cNvSpPr>
          <p:nvPr>
            <p:ph type="body" sz="quarter" idx="15" hasCustomPrompt="1"/>
          </p:nvPr>
        </p:nvSpPr>
        <p:spPr>
          <a:xfrm>
            <a:off x="6242894" y="73323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1" name="Text Placeholder 4">
            <a:extLst>
              <a:ext uri="{FF2B5EF4-FFF2-40B4-BE49-F238E27FC236}">
                <a16:creationId xmlns:a16="http://schemas.microsoft.com/office/drawing/2014/main" id="{3BD5992B-549F-3741-BD07-A3DB0CA8021C}"/>
              </a:ext>
            </a:extLst>
          </p:cNvPr>
          <p:cNvSpPr>
            <a:spLocks noGrp="1"/>
          </p:cNvSpPr>
          <p:nvPr>
            <p:ph type="body" sz="quarter" idx="16" hasCustomPrompt="1"/>
          </p:nvPr>
        </p:nvSpPr>
        <p:spPr>
          <a:xfrm>
            <a:off x="6242894" y="2284779"/>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2" name="Text Placeholder 4">
            <a:extLst>
              <a:ext uri="{FF2B5EF4-FFF2-40B4-BE49-F238E27FC236}">
                <a16:creationId xmlns:a16="http://schemas.microsoft.com/office/drawing/2014/main" id="{35C28891-A037-CC46-8C9C-6A34134840F1}"/>
              </a:ext>
            </a:extLst>
          </p:cNvPr>
          <p:cNvSpPr>
            <a:spLocks noGrp="1"/>
          </p:cNvSpPr>
          <p:nvPr>
            <p:ph type="body" sz="quarter" idx="17" hasCustomPrompt="1"/>
          </p:nvPr>
        </p:nvSpPr>
        <p:spPr>
          <a:xfrm>
            <a:off x="6242894" y="3871205"/>
            <a:ext cx="2698750" cy="941139"/>
          </a:xfrm>
        </p:spPr>
        <p:txBody>
          <a:bodyPr lIns="0" tIns="0" rIns="0" bIns="0" anchor="ctr" anchorCtr="0">
            <a:normAutofit/>
          </a:bodyPr>
          <a:lstStyle>
            <a:lvl1pPr marL="0" indent="0" algn="r">
              <a:buNone/>
              <a:defRPr sz="6600" b="1">
                <a:solidFill>
                  <a:srgbClr val="00CFB4"/>
                </a:solidFill>
              </a:defRPr>
            </a:lvl1pPr>
          </a:lstStyle>
          <a:p>
            <a:pPr lvl="0"/>
            <a:r>
              <a:rPr lang="en-GB" dirty="0"/>
              <a:t>$XX</a:t>
            </a:r>
            <a:endParaRPr lang="en-US" dirty="0"/>
          </a:p>
        </p:txBody>
      </p:sp>
      <p:sp>
        <p:nvSpPr>
          <p:cNvPr id="13" name="Text Placeholder 4">
            <a:extLst>
              <a:ext uri="{FF2B5EF4-FFF2-40B4-BE49-F238E27FC236}">
                <a16:creationId xmlns:a16="http://schemas.microsoft.com/office/drawing/2014/main" id="{0D900026-86AE-5B4E-BC77-6CD6D7D69FD3}"/>
              </a:ext>
            </a:extLst>
          </p:cNvPr>
          <p:cNvSpPr>
            <a:spLocks noGrp="1"/>
          </p:cNvSpPr>
          <p:nvPr>
            <p:ph type="body" sz="quarter" idx="18" hasCustomPrompt="1"/>
          </p:nvPr>
        </p:nvSpPr>
        <p:spPr>
          <a:xfrm>
            <a:off x="9250499" y="733235"/>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4" name="Text Placeholder 4">
            <a:extLst>
              <a:ext uri="{FF2B5EF4-FFF2-40B4-BE49-F238E27FC236}">
                <a16:creationId xmlns:a16="http://schemas.microsoft.com/office/drawing/2014/main" id="{C42F1AB8-6CA0-D24D-AB5B-97ABF07769D8}"/>
              </a:ext>
            </a:extLst>
          </p:cNvPr>
          <p:cNvSpPr>
            <a:spLocks noGrp="1"/>
          </p:cNvSpPr>
          <p:nvPr>
            <p:ph type="body" sz="quarter" idx="19" hasCustomPrompt="1"/>
          </p:nvPr>
        </p:nvSpPr>
        <p:spPr>
          <a:xfrm>
            <a:off x="9250499" y="2293770"/>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5" name="Text Placeholder 4">
            <a:extLst>
              <a:ext uri="{FF2B5EF4-FFF2-40B4-BE49-F238E27FC236}">
                <a16:creationId xmlns:a16="http://schemas.microsoft.com/office/drawing/2014/main" id="{50C26A66-342D-4D48-AC4F-AB5452425EF5}"/>
              </a:ext>
            </a:extLst>
          </p:cNvPr>
          <p:cNvSpPr>
            <a:spLocks noGrp="1"/>
          </p:cNvSpPr>
          <p:nvPr>
            <p:ph type="body" sz="quarter" idx="20" hasCustomPrompt="1"/>
          </p:nvPr>
        </p:nvSpPr>
        <p:spPr>
          <a:xfrm>
            <a:off x="9250499" y="3869182"/>
            <a:ext cx="2698750" cy="941139"/>
          </a:xfrm>
        </p:spPr>
        <p:txBody>
          <a:bodyPr lIns="0" tIns="0" rIns="0" bIns="0" anchor="ctr"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6" name="Text Placeholder 4">
            <a:extLst>
              <a:ext uri="{FF2B5EF4-FFF2-40B4-BE49-F238E27FC236}">
                <a16:creationId xmlns:a16="http://schemas.microsoft.com/office/drawing/2014/main" id="{FD091961-FAD7-B24B-AD7F-0A9B2B6CB5AD}"/>
              </a:ext>
            </a:extLst>
          </p:cNvPr>
          <p:cNvSpPr>
            <a:spLocks noGrp="1"/>
          </p:cNvSpPr>
          <p:nvPr>
            <p:ph type="body" sz="quarter" idx="21" hasCustomPrompt="1"/>
          </p:nvPr>
        </p:nvSpPr>
        <p:spPr>
          <a:xfrm>
            <a:off x="6242894" y="4873740"/>
            <a:ext cx="2698750" cy="436391"/>
          </a:xfrm>
        </p:spPr>
        <p:txBody>
          <a:bodyPr lIns="0" tIns="0" rIns="0" bIns="0" anchor="t" anchorCtr="0">
            <a:normAutofit/>
          </a:bodyPr>
          <a:lstStyle>
            <a:lvl1pPr marL="0" indent="0" algn="r">
              <a:buNone/>
              <a:defRPr sz="2800" b="1">
                <a:solidFill>
                  <a:srgbClr val="00CFB4"/>
                </a:solidFill>
              </a:defRPr>
            </a:lvl1pPr>
          </a:lstStyle>
          <a:p>
            <a:pPr lvl="0"/>
            <a:r>
              <a:rPr lang="en-GB" dirty="0"/>
              <a:t>Million etc</a:t>
            </a:r>
            <a:endParaRPr lang="en-US" dirty="0"/>
          </a:p>
        </p:txBody>
      </p:sp>
    </p:spTree>
    <p:extLst>
      <p:ext uri="{BB962C8B-B14F-4D97-AF65-F5344CB8AC3E}">
        <p14:creationId xmlns:p14="http://schemas.microsoft.com/office/powerpoint/2010/main" val="19653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8BA03D-9DDB-E34C-B9C2-C5552E0E9157}"/>
              </a:ext>
            </a:extLst>
          </p:cNvPr>
          <p:cNvSpPr/>
          <p:nvPr userDrawn="1"/>
        </p:nvSpPr>
        <p:spPr>
          <a:xfrm>
            <a:off x="6277269" y="2109630"/>
            <a:ext cx="1893757" cy="685188"/>
          </a:xfrm>
          <a:prstGeom prst="rect">
            <a:avLst/>
          </a:prstGeom>
        </p:spPr>
        <p:txBody>
          <a:bodyPr wrap="square" lIns="0" tIns="0" rIns="0" bIns="0">
            <a:spAutoFit/>
          </a:bodyPr>
          <a:lstStyle/>
          <a:p>
            <a:pPr algn="ctr">
              <a:lnSpc>
                <a:spcPct val="110000"/>
              </a:lnSpc>
            </a:pPr>
            <a:r>
              <a:rPr lang="en-AU" sz="4400" b="1" i="0" dirty="0">
                <a:solidFill>
                  <a:srgbClr val="2A334F"/>
                </a:solidFill>
                <a:effectLst/>
                <a:latin typeface="News Gothic MT" panose="020B0503020103020203" pitchFamily="34" charset="0"/>
              </a:rPr>
              <a:t>1700</a:t>
            </a:r>
            <a:r>
              <a:rPr lang="en-AU" sz="4000" b="1" i="0" dirty="0">
                <a:solidFill>
                  <a:srgbClr val="2A334F"/>
                </a:solidFill>
                <a:effectLst/>
                <a:latin typeface="News Gothic MT" panose="020B0503020103020203" pitchFamily="34" charset="0"/>
              </a:rPr>
              <a:t>+</a:t>
            </a:r>
          </a:p>
        </p:txBody>
      </p:sp>
      <p:sp>
        <p:nvSpPr>
          <p:cNvPr id="24" name="Rectangle 23">
            <a:extLst>
              <a:ext uri="{FF2B5EF4-FFF2-40B4-BE49-F238E27FC236}">
                <a16:creationId xmlns:a16="http://schemas.microsoft.com/office/drawing/2014/main" id="{ED292C6C-5221-0F44-B8F6-13D1C49505CB}"/>
              </a:ext>
            </a:extLst>
          </p:cNvPr>
          <p:cNvSpPr/>
          <p:nvPr userDrawn="1"/>
        </p:nvSpPr>
        <p:spPr>
          <a:xfrm>
            <a:off x="8681224" y="1895570"/>
            <a:ext cx="2075247" cy="622991"/>
          </a:xfrm>
          <a:prstGeom prst="rect">
            <a:avLst/>
          </a:prstGeom>
        </p:spPr>
        <p:txBody>
          <a:bodyPr wrap="square" lIns="0" tIns="0" rIns="0" bIns="0">
            <a:spAutoFit/>
          </a:bodyPr>
          <a:lstStyle/>
          <a:p>
            <a:pPr algn="ctr">
              <a:lnSpc>
                <a:spcPct val="110000"/>
              </a:lnSpc>
            </a:pPr>
            <a:r>
              <a:rPr lang="en-AU" sz="4000" b="1" i="0" dirty="0">
                <a:solidFill>
                  <a:srgbClr val="1B4298"/>
                </a:solidFill>
                <a:effectLst/>
                <a:latin typeface="News Gothic MT" panose="020B0503020103020203" pitchFamily="34" charset="0"/>
              </a:rPr>
              <a:t>$67.6</a:t>
            </a:r>
          </a:p>
        </p:txBody>
      </p:sp>
      <p:sp>
        <p:nvSpPr>
          <p:cNvPr id="25" name="Rectangle 24">
            <a:extLst>
              <a:ext uri="{FF2B5EF4-FFF2-40B4-BE49-F238E27FC236}">
                <a16:creationId xmlns:a16="http://schemas.microsoft.com/office/drawing/2014/main" id="{21C02CD3-E5C6-FF44-91CC-81549C1DD787}"/>
              </a:ext>
            </a:extLst>
          </p:cNvPr>
          <p:cNvSpPr/>
          <p:nvPr userDrawn="1"/>
        </p:nvSpPr>
        <p:spPr>
          <a:xfrm>
            <a:off x="9079267" y="2511279"/>
            <a:ext cx="1279161" cy="218008"/>
          </a:xfrm>
          <a:prstGeom prst="rect">
            <a:avLst/>
          </a:prstGeom>
        </p:spPr>
        <p:txBody>
          <a:bodyPr wrap="square" lIns="0" tIns="0" rIns="0" bIns="0">
            <a:spAutoFit/>
          </a:bodyPr>
          <a:lstStyle/>
          <a:p>
            <a:pPr algn="ctr">
              <a:lnSpc>
                <a:spcPct val="110000"/>
              </a:lnSpc>
            </a:pPr>
            <a:r>
              <a:rPr lang="en-AU" sz="1400" b="1" i="0" dirty="0">
                <a:solidFill>
                  <a:srgbClr val="1B4298"/>
                </a:solidFill>
                <a:effectLst/>
                <a:latin typeface="News Gothic MT" panose="020B0503020103020203" pitchFamily="34" charset="0"/>
              </a:rPr>
              <a:t>Million</a:t>
            </a:r>
          </a:p>
        </p:txBody>
      </p:sp>
      <p:sp>
        <p:nvSpPr>
          <p:cNvPr id="26" name="Rectangle 25">
            <a:extLst>
              <a:ext uri="{FF2B5EF4-FFF2-40B4-BE49-F238E27FC236}">
                <a16:creationId xmlns:a16="http://schemas.microsoft.com/office/drawing/2014/main" id="{A1C33095-2C51-0840-BE6A-2E5DBB889ED9}"/>
              </a:ext>
            </a:extLst>
          </p:cNvPr>
          <p:cNvSpPr/>
          <p:nvPr userDrawn="1"/>
        </p:nvSpPr>
        <p:spPr>
          <a:xfrm>
            <a:off x="6186524" y="4046656"/>
            <a:ext cx="2075247" cy="622991"/>
          </a:xfrm>
          <a:prstGeom prst="rect">
            <a:avLst/>
          </a:prstGeom>
        </p:spPr>
        <p:txBody>
          <a:bodyPr wrap="square" lIns="0" tIns="0" rIns="0" bIns="0">
            <a:spAutoFit/>
          </a:bodyPr>
          <a:lstStyle/>
          <a:p>
            <a:pPr algn="ctr">
              <a:lnSpc>
                <a:spcPct val="110000"/>
              </a:lnSpc>
            </a:pPr>
            <a:r>
              <a:rPr lang="en-AU" sz="4000" b="1" i="0" dirty="0">
                <a:solidFill>
                  <a:srgbClr val="1B4298"/>
                </a:solidFill>
                <a:effectLst/>
                <a:latin typeface="News Gothic MT" panose="020B0503020103020203" pitchFamily="34" charset="0"/>
              </a:rPr>
              <a:t>$6.8</a:t>
            </a:r>
          </a:p>
        </p:txBody>
      </p:sp>
      <p:sp>
        <p:nvSpPr>
          <p:cNvPr id="27" name="Rectangle 26">
            <a:extLst>
              <a:ext uri="{FF2B5EF4-FFF2-40B4-BE49-F238E27FC236}">
                <a16:creationId xmlns:a16="http://schemas.microsoft.com/office/drawing/2014/main" id="{7F5C8F54-98C4-C74B-AFB7-9DA7F213D785}"/>
              </a:ext>
            </a:extLst>
          </p:cNvPr>
          <p:cNvSpPr/>
          <p:nvPr userDrawn="1"/>
        </p:nvSpPr>
        <p:spPr>
          <a:xfrm>
            <a:off x="6584567" y="4662365"/>
            <a:ext cx="1279161" cy="218008"/>
          </a:xfrm>
          <a:prstGeom prst="rect">
            <a:avLst/>
          </a:prstGeom>
        </p:spPr>
        <p:txBody>
          <a:bodyPr wrap="square" lIns="0" tIns="0" rIns="0" bIns="0">
            <a:spAutoFit/>
          </a:bodyPr>
          <a:lstStyle/>
          <a:p>
            <a:pPr algn="ctr">
              <a:lnSpc>
                <a:spcPct val="110000"/>
              </a:lnSpc>
            </a:pPr>
            <a:r>
              <a:rPr lang="en-AU" sz="1400" b="1" i="0" dirty="0">
                <a:solidFill>
                  <a:srgbClr val="1B4298"/>
                </a:solidFill>
                <a:effectLst/>
                <a:latin typeface="News Gothic MT" panose="020B0503020103020203" pitchFamily="34" charset="0"/>
              </a:rPr>
              <a:t>Million</a:t>
            </a:r>
          </a:p>
        </p:txBody>
      </p:sp>
      <p:sp>
        <p:nvSpPr>
          <p:cNvPr id="28" name="Rectangle 27">
            <a:extLst>
              <a:ext uri="{FF2B5EF4-FFF2-40B4-BE49-F238E27FC236}">
                <a16:creationId xmlns:a16="http://schemas.microsoft.com/office/drawing/2014/main" id="{AE5C46DE-A1B4-0543-8D0B-E44EC92D73E0}"/>
              </a:ext>
            </a:extLst>
          </p:cNvPr>
          <p:cNvSpPr/>
          <p:nvPr userDrawn="1"/>
        </p:nvSpPr>
        <p:spPr>
          <a:xfrm>
            <a:off x="8688715" y="3962653"/>
            <a:ext cx="2075247" cy="984885"/>
          </a:xfrm>
          <a:prstGeom prst="rect">
            <a:avLst/>
          </a:prstGeom>
        </p:spPr>
        <p:txBody>
          <a:bodyPr wrap="square" lIns="0" tIns="0" rIns="0" bIns="0">
            <a:spAutoFit/>
          </a:bodyPr>
          <a:lstStyle/>
          <a:p>
            <a:pPr algn="ctr">
              <a:lnSpc>
                <a:spcPct val="80000"/>
              </a:lnSpc>
            </a:pPr>
            <a:r>
              <a:rPr lang="en-AU" sz="4000" b="1" i="0" dirty="0">
                <a:solidFill>
                  <a:srgbClr val="843298"/>
                </a:solidFill>
                <a:effectLst/>
                <a:latin typeface="News Gothic MT" panose="020B0503020103020203" pitchFamily="34" charset="0"/>
              </a:rPr>
              <a:t>Free</a:t>
            </a:r>
            <a:br>
              <a:rPr lang="en-AU" sz="4000" b="1" i="0" dirty="0">
                <a:solidFill>
                  <a:srgbClr val="843298"/>
                </a:solidFill>
                <a:effectLst/>
                <a:latin typeface="News Gothic MT" panose="020B0503020103020203" pitchFamily="34" charset="0"/>
              </a:rPr>
            </a:br>
            <a:r>
              <a:rPr lang="en-AU" sz="4000" b="1" i="0" dirty="0">
                <a:solidFill>
                  <a:srgbClr val="843298"/>
                </a:solidFill>
                <a:effectLst/>
                <a:latin typeface="News Gothic MT" panose="020B0503020103020203" pitchFamily="34" charset="0"/>
              </a:rPr>
              <a:t>TAFE</a:t>
            </a:r>
          </a:p>
        </p:txBody>
      </p:sp>
      <p:sp>
        <p:nvSpPr>
          <p:cNvPr id="30" name="Rectangle 29">
            <a:extLst>
              <a:ext uri="{FF2B5EF4-FFF2-40B4-BE49-F238E27FC236}">
                <a16:creationId xmlns:a16="http://schemas.microsoft.com/office/drawing/2014/main" id="{69D0DA5F-1DA4-2140-BF66-BE8197862EA3}"/>
              </a:ext>
            </a:extLst>
          </p:cNvPr>
          <p:cNvSpPr/>
          <p:nvPr userDrawn="1"/>
        </p:nvSpPr>
        <p:spPr>
          <a:xfrm>
            <a:off x="735321" y="404868"/>
            <a:ext cx="7803492" cy="685188"/>
          </a:xfrm>
          <a:prstGeom prst="rect">
            <a:avLst/>
          </a:prstGeom>
        </p:spPr>
        <p:txBody>
          <a:bodyPr wrap="square" lIns="0" tIns="0" rIns="0" bIns="0">
            <a:spAutoFit/>
          </a:bodyPr>
          <a:lstStyle/>
          <a:p>
            <a:pPr algn="l">
              <a:lnSpc>
                <a:spcPct val="110000"/>
              </a:lnSpc>
            </a:pPr>
            <a:r>
              <a:rPr lang="en-AU" sz="4400" b="1" i="0" dirty="0">
                <a:solidFill>
                  <a:srgbClr val="1B4298"/>
                </a:solidFill>
                <a:effectLst/>
                <a:latin typeface="News Gothic MT" panose="020B0503020103020203" pitchFamily="34" charset="0"/>
              </a:rPr>
              <a:t>Fast facts</a:t>
            </a:r>
            <a:endParaRPr lang="en-AU" sz="4000" b="1" i="0" dirty="0">
              <a:solidFill>
                <a:srgbClr val="1B4298"/>
              </a:solidFill>
              <a:effectLst/>
              <a:latin typeface="News Gothic MT" panose="020B0503020103020203" pitchFamily="34" charset="0"/>
            </a:endParaRPr>
          </a:p>
        </p:txBody>
      </p:sp>
    </p:spTree>
    <p:extLst>
      <p:ext uri="{BB962C8B-B14F-4D97-AF65-F5344CB8AC3E}">
        <p14:creationId xmlns:p14="http://schemas.microsoft.com/office/powerpoint/2010/main" val="53385852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51390" y="479848"/>
            <a:ext cx="7107198"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042313" y="479849"/>
            <a:ext cx="3767770"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39815"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4" name="Picture Placeholder 6">
            <a:extLst>
              <a:ext uri="{FF2B5EF4-FFF2-40B4-BE49-F238E27FC236}">
                <a16:creationId xmlns:a16="http://schemas.microsoft.com/office/drawing/2014/main" id="{FE6B5AA4-3D4B-3542-840F-EE044DE97671}"/>
              </a:ext>
            </a:extLst>
          </p:cNvPr>
          <p:cNvSpPr>
            <a:spLocks noGrp="1"/>
          </p:cNvSpPr>
          <p:nvPr>
            <p:ph type="pic" sz="quarter" idx="17" hasCustomPrompt="1"/>
          </p:nvPr>
        </p:nvSpPr>
        <p:spPr>
          <a:xfrm>
            <a:off x="3508734"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5" name="Text Placeholder 7">
            <a:extLst>
              <a:ext uri="{FF2B5EF4-FFF2-40B4-BE49-F238E27FC236}">
                <a16:creationId xmlns:a16="http://schemas.microsoft.com/office/drawing/2014/main" id="{DBEA57A9-6AAF-9740-A62F-67B3B69E5404}"/>
              </a:ext>
            </a:extLst>
          </p:cNvPr>
          <p:cNvSpPr>
            <a:spLocks noGrp="1"/>
          </p:cNvSpPr>
          <p:nvPr>
            <p:ph type="body" sz="quarter" idx="18" hasCustomPrompt="1"/>
          </p:nvPr>
        </p:nvSpPr>
        <p:spPr>
          <a:xfrm>
            <a:off x="3506037"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6" name="Picture Placeholder 6">
            <a:extLst>
              <a:ext uri="{FF2B5EF4-FFF2-40B4-BE49-F238E27FC236}">
                <a16:creationId xmlns:a16="http://schemas.microsoft.com/office/drawing/2014/main" id="{51EA5390-44E5-9C4D-9C3F-8D9EBFF4204C}"/>
              </a:ext>
            </a:extLst>
          </p:cNvPr>
          <p:cNvSpPr>
            <a:spLocks noGrp="1"/>
          </p:cNvSpPr>
          <p:nvPr>
            <p:ph type="pic" sz="quarter" idx="19" hasCustomPrompt="1"/>
          </p:nvPr>
        </p:nvSpPr>
        <p:spPr>
          <a:xfrm>
            <a:off x="6274956"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7" name="Text Placeholder 7">
            <a:extLst>
              <a:ext uri="{FF2B5EF4-FFF2-40B4-BE49-F238E27FC236}">
                <a16:creationId xmlns:a16="http://schemas.microsoft.com/office/drawing/2014/main" id="{0AD6E814-806E-2C46-BB8D-B38D72FF16E0}"/>
              </a:ext>
            </a:extLst>
          </p:cNvPr>
          <p:cNvSpPr>
            <a:spLocks noGrp="1"/>
          </p:cNvSpPr>
          <p:nvPr>
            <p:ph type="body" sz="quarter" idx="20" hasCustomPrompt="1"/>
          </p:nvPr>
        </p:nvSpPr>
        <p:spPr>
          <a:xfrm>
            <a:off x="6284263"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18" name="Picture Placeholder 6">
            <a:extLst>
              <a:ext uri="{FF2B5EF4-FFF2-40B4-BE49-F238E27FC236}">
                <a16:creationId xmlns:a16="http://schemas.microsoft.com/office/drawing/2014/main" id="{05416F0A-B478-D04A-85CF-B319FAAD9C1B}"/>
              </a:ext>
            </a:extLst>
          </p:cNvPr>
          <p:cNvSpPr>
            <a:spLocks noGrp="1"/>
          </p:cNvSpPr>
          <p:nvPr>
            <p:ph type="pic" sz="quarter" idx="21" hasCustomPrompt="1"/>
          </p:nvPr>
        </p:nvSpPr>
        <p:spPr>
          <a:xfrm>
            <a:off x="9041178" y="1961356"/>
            <a:ext cx="2408312" cy="2467425"/>
          </a:xfrm>
          <a:solidFill>
            <a:schemeClr val="bg1">
              <a:lumMod val="85000"/>
            </a:schemeClr>
          </a:solidFill>
        </p:spPr>
        <p:txBody>
          <a:bodyPr>
            <a:normAutofit/>
          </a:bodyPr>
          <a:lstStyle>
            <a:lvl1pPr marL="0" indent="0" algn="ctr">
              <a:buNone/>
              <a:defRPr sz="2000">
                <a:solidFill>
                  <a:schemeClr val="bg1"/>
                </a:solidFill>
              </a:defRPr>
            </a:lvl1pPr>
          </a:lstStyle>
          <a:p>
            <a:r>
              <a:rPr lang="en-US" dirty="0"/>
              <a:t>Picture</a:t>
            </a:r>
          </a:p>
        </p:txBody>
      </p:sp>
      <p:sp>
        <p:nvSpPr>
          <p:cNvPr id="19" name="Text Placeholder 7">
            <a:extLst>
              <a:ext uri="{FF2B5EF4-FFF2-40B4-BE49-F238E27FC236}">
                <a16:creationId xmlns:a16="http://schemas.microsoft.com/office/drawing/2014/main" id="{C00DC306-A205-1F4B-B9E3-4B53C4518D70}"/>
              </a:ext>
            </a:extLst>
          </p:cNvPr>
          <p:cNvSpPr>
            <a:spLocks noGrp="1"/>
          </p:cNvSpPr>
          <p:nvPr>
            <p:ph type="body" sz="quarter" idx="22" hasCustomPrompt="1"/>
          </p:nvPr>
        </p:nvSpPr>
        <p:spPr>
          <a:xfrm>
            <a:off x="9038481" y="4572001"/>
            <a:ext cx="2411009" cy="605928"/>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Tree>
    <p:extLst>
      <p:ext uri="{BB962C8B-B14F-4D97-AF65-F5344CB8AC3E}">
        <p14:creationId xmlns:p14="http://schemas.microsoft.com/office/powerpoint/2010/main" val="2455386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03D1A1F-AC7F-5746-B3BB-B2D3AB8CCBF0}"/>
              </a:ext>
            </a:extLst>
          </p:cNvPr>
          <p:cNvSpPr>
            <a:spLocks noGrp="1"/>
          </p:cNvSpPr>
          <p:nvPr>
            <p:ph type="pic" sz="quarter" idx="14" hasCustomPrompt="1"/>
          </p:nvPr>
        </p:nvSpPr>
        <p:spPr>
          <a:xfrm>
            <a:off x="742512"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710719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one line max.</a:t>
            </a:r>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8110045" y="479849"/>
            <a:ext cx="3767770" cy="688552"/>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two lines.</a:t>
            </a:r>
          </a:p>
        </p:txBody>
      </p:sp>
      <p:sp>
        <p:nvSpPr>
          <p:cNvPr id="13" name="Text Placeholder 7">
            <a:extLst>
              <a:ext uri="{FF2B5EF4-FFF2-40B4-BE49-F238E27FC236}">
                <a16:creationId xmlns:a16="http://schemas.microsoft.com/office/drawing/2014/main" id="{BCA0ADC4-D317-3849-B940-51C4C944A2EC}"/>
              </a:ext>
            </a:extLst>
          </p:cNvPr>
          <p:cNvSpPr>
            <a:spLocks noGrp="1"/>
          </p:cNvSpPr>
          <p:nvPr>
            <p:ph type="body" sz="quarter" idx="16" hasCustomPrompt="1"/>
          </p:nvPr>
        </p:nvSpPr>
        <p:spPr>
          <a:xfrm>
            <a:off x="74116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0" name="Picture Placeholder 6">
            <a:extLst>
              <a:ext uri="{FF2B5EF4-FFF2-40B4-BE49-F238E27FC236}">
                <a16:creationId xmlns:a16="http://schemas.microsoft.com/office/drawing/2014/main" id="{239A6617-023F-8A4E-8449-6ED8CDBAA84F}"/>
              </a:ext>
            </a:extLst>
          </p:cNvPr>
          <p:cNvSpPr>
            <a:spLocks noGrp="1"/>
          </p:cNvSpPr>
          <p:nvPr>
            <p:ph type="pic" sz="quarter" idx="17" hasCustomPrompt="1"/>
          </p:nvPr>
        </p:nvSpPr>
        <p:spPr>
          <a:xfrm>
            <a:off x="742512"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1" name="Text Placeholder 7">
            <a:extLst>
              <a:ext uri="{FF2B5EF4-FFF2-40B4-BE49-F238E27FC236}">
                <a16:creationId xmlns:a16="http://schemas.microsoft.com/office/drawing/2014/main" id="{665EE63B-EC28-554D-A4C3-5A5874E26E0A}"/>
              </a:ext>
            </a:extLst>
          </p:cNvPr>
          <p:cNvSpPr>
            <a:spLocks noGrp="1"/>
          </p:cNvSpPr>
          <p:nvPr>
            <p:ph type="body" sz="quarter" idx="18" hasCustomPrompt="1"/>
          </p:nvPr>
        </p:nvSpPr>
        <p:spPr>
          <a:xfrm>
            <a:off x="74116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2" name="Picture Placeholder 6">
            <a:extLst>
              <a:ext uri="{FF2B5EF4-FFF2-40B4-BE49-F238E27FC236}">
                <a16:creationId xmlns:a16="http://schemas.microsoft.com/office/drawing/2014/main" id="{F9E6B8A0-E2F3-3E46-8DC8-42AAF82FE58A}"/>
              </a:ext>
            </a:extLst>
          </p:cNvPr>
          <p:cNvSpPr>
            <a:spLocks noGrp="1"/>
          </p:cNvSpPr>
          <p:nvPr>
            <p:ph type="pic" sz="quarter" idx="19" hasCustomPrompt="1"/>
          </p:nvPr>
        </p:nvSpPr>
        <p:spPr>
          <a:xfrm>
            <a:off x="3508284"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3" name="Text Placeholder 7">
            <a:extLst>
              <a:ext uri="{FF2B5EF4-FFF2-40B4-BE49-F238E27FC236}">
                <a16:creationId xmlns:a16="http://schemas.microsoft.com/office/drawing/2014/main" id="{DF766EA8-2E62-6E4F-BCD5-CB7A0249591D}"/>
              </a:ext>
            </a:extLst>
          </p:cNvPr>
          <p:cNvSpPr>
            <a:spLocks noGrp="1"/>
          </p:cNvSpPr>
          <p:nvPr>
            <p:ph type="body" sz="quarter" idx="20" hasCustomPrompt="1"/>
          </p:nvPr>
        </p:nvSpPr>
        <p:spPr>
          <a:xfrm>
            <a:off x="3509943"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4" name="Picture Placeholder 6">
            <a:extLst>
              <a:ext uri="{FF2B5EF4-FFF2-40B4-BE49-F238E27FC236}">
                <a16:creationId xmlns:a16="http://schemas.microsoft.com/office/drawing/2014/main" id="{73BD58BE-F9D0-244C-ADAC-2FEE808C8C6E}"/>
              </a:ext>
            </a:extLst>
          </p:cNvPr>
          <p:cNvSpPr>
            <a:spLocks noGrp="1"/>
          </p:cNvSpPr>
          <p:nvPr>
            <p:ph type="pic" sz="quarter" idx="21" hasCustomPrompt="1"/>
          </p:nvPr>
        </p:nvSpPr>
        <p:spPr>
          <a:xfrm>
            <a:off x="3508284"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5" name="Text Placeholder 7">
            <a:extLst>
              <a:ext uri="{FF2B5EF4-FFF2-40B4-BE49-F238E27FC236}">
                <a16:creationId xmlns:a16="http://schemas.microsoft.com/office/drawing/2014/main" id="{DE70FC9B-3B29-3F43-9FA2-3889BE92BB4E}"/>
              </a:ext>
            </a:extLst>
          </p:cNvPr>
          <p:cNvSpPr>
            <a:spLocks noGrp="1"/>
          </p:cNvSpPr>
          <p:nvPr>
            <p:ph type="body" sz="quarter" idx="22" hasCustomPrompt="1"/>
          </p:nvPr>
        </p:nvSpPr>
        <p:spPr>
          <a:xfrm>
            <a:off x="3509943"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6" name="Picture Placeholder 6">
            <a:extLst>
              <a:ext uri="{FF2B5EF4-FFF2-40B4-BE49-F238E27FC236}">
                <a16:creationId xmlns:a16="http://schemas.microsoft.com/office/drawing/2014/main" id="{027EC05F-5511-EE44-ABFA-2186E07D4B9F}"/>
              </a:ext>
            </a:extLst>
          </p:cNvPr>
          <p:cNvSpPr>
            <a:spLocks noGrp="1"/>
          </p:cNvSpPr>
          <p:nvPr>
            <p:ph type="pic" sz="quarter" idx="23" hasCustomPrompt="1"/>
          </p:nvPr>
        </p:nvSpPr>
        <p:spPr>
          <a:xfrm>
            <a:off x="6274056"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7" name="Text Placeholder 7">
            <a:extLst>
              <a:ext uri="{FF2B5EF4-FFF2-40B4-BE49-F238E27FC236}">
                <a16:creationId xmlns:a16="http://schemas.microsoft.com/office/drawing/2014/main" id="{07A2FB68-50CE-7046-8300-CC8B362C96DB}"/>
              </a:ext>
            </a:extLst>
          </p:cNvPr>
          <p:cNvSpPr>
            <a:spLocks noGrp="1"/>
          </p:cNvSpPr>
          <p:nvPr>
            <p:ph type="body" sz="quarter" idx="24" hasCustomPrompt="1"/>
          </p:nvPr>
        </p:nvSpPr>
        <p:spPr>
          <a:xfrm>
            <a:off x="6267002"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28" name="Picture Placeholder 6">
            <a:extLst>
              <a:ext uri="{FF2B5EF4-FFF2-40B4-BE49-F238E27FC236}">
                <a16:creationId xmlns:a16="http://schemas.microsoft.com/office/drawing/2014/main" id="{6593EC4F-3589-804B-BD64-684EA1EA781B}"/>
              </a:ext>
            </a:extLst>
          </p:cNvPr>
          <p:cNvSpPr>
            <a:spLocks noGrp="1"/>
          </p:cNvSpPr>
          <p:nvPr>
            <p:ph type="pic" sz="quarter" idx="25" hasCustomPrompt="1"/>
          </p:nvPr>
        </p:nvSpPr>
        <p:spPr>
          <a:xfrm>
            <a:off x="6274056"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29" name="Text Placeholder 7">
            <a:extLst>
              <a:ext uri="{FF2B5EF4-FFF2-40B4-BE49-F238E27FC236}">
                <a16:creationId xmlns:a16="http://schemas.microsoft.com/office/drawing/2014/main" id="{0758C8A0-43D8-964E-91AC-55CF3660DF8E}"/>
              </a:ext>
            </a:extLst>
          </p:cNvPr>
          <p:cNvSpPr>
            <a:spLocks noGrp="1"/>
          </p:cNvSpPr>
          <p:nvPr>
            <p:ph type="body" sz="quarter" idx="26" hasCustomPrompt="1"/>
          </p:nvPr>
        </p:nvSpPr>
        <p:spPr>
          <a:xfrm>
            <a:off x="6267002"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30" name="Picture Placeholder 6">
            <a:extLst>
              <a:ext uri="{FF2B5EF4-FFF2-40B4-BE49-F238E27FC236}">
                <a16:creationId xmlns:a16="http://schemas.microsoft.com/office/drawing/2014/main" id="{A64B7ED4-B209-F840-B592-3134127EEAE2}"/>
              </a:ext>
            </a:extLst>
          </p:cNvPr>
          <p:cNvSpPr>
            <a:spLocks noGrp="1"/>
          </p:cNvSpPr>
          <p:nvPr>
            <p:ph type="pic" sz="quarter" idx="27" hasCustomPrompt="1"/>
          </p:nvPr>
        </p:nvSpPr>
        <p:spPr>
          <a:xfrm>
            <a:off x="9039828" y="1659000"/>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31" name="Text Placeholder 7">
            <a:extLst>
              <a:ext uri="{FF2B5EF4-FFF2-40B4-BE49-F238E27FC236}">
                <a16:creationId xmlns:a16="http://schemas.microsoft.com/office/drawing/2014/main" id="{EAB1B997-76F4-0C4E-AA9C-F5E87F6753E2}"/>
              </a:ext>
            </a:extLst>
          </p:cNvPr>
          <p:cNvSpPr>
            <a:spLocks noGrp="1"/>
          </p:cNvSpPr>
          <p:nvPr>
            <p:ph type="body" sz="quarter" idx="28" hasCustomPrompt="1"/>
          </p:nvPr>
        </p:nvSpPr>
        <p:spPr>
          <a:xfrm>
            <a:off x="9038479" y="3432207"/>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
        <p:nvSpPr>
          <p:cNvPr id="32" name="Picture Placeholder 6">
            <a:extLst>
              <a:ext uri="{FF2B5EF4-FFF2-40B4-BE49-F238E27FC236}">
                <a16:creationId xmlns:a16="http://schemas.microsoft.com/office/drawing/2014/main" id="{34A7C481-AFBE-D947-A7A5-51F60B3DC7EB}"/>
              </a:ext>
            </a:extLst>
          </p:cNvPr>
          <p:cNvSpPr>
            <a:spLocks noGrp="1"/>
          </p:cNvSpPr>
          <p:nvPr>
            <p:ph type="pic" sz="quarter" idx="29" hasCustomPrompt="1"/>
          </p:nvPr>
        </p:nvSpPr>
        <p:spPr>
          <a:xfrm>
            <a:off x="9039828" y="3851866"/>
            <a:ext cx="2408312" cy="1577710"/>
          </a:xfrm>
          <a:solidFill>
            <a:schemeClr val="bg1"/>
          </a:solidFill>
        </p:spPr>
        <p:txBody>
          <a:bodyPr>
            <a:normAutofit/>
          </a:bodyPr>
          <a:lstStyle>
            <a:lvl1pPr marL="0" indent="0" algn="ctr">
              <a:buNone/>
              <a:defRPr sz="2000">
                <a:solidFill>
                  <a:schemeClr val="tx1"/>
                </a:solidFill>
              </a:defRPr>
            </a:lvl1pPr>
          </a:lstStyle>
          <a:p>
            <a:r>
              <a:rPr lang="en-US" dirty="0"/>
              <a:t>Picture</a:t>
            </a:r>
          </a:p>
        </p:txBody>
      </p:sp>
      <p:sp>
        <p:nvSpPr>
          <p:cNvPr id="33" name="Text Placeholder 7">
            <a:extLst>
              <a:ext uri="{FF2B5EF4-FFF2-40B4-BE49-F238E27FC236}">
                <a16:creationId xmlns:a16="http://schemas.microsoft.com/office/drawing/2014/main" id="{B7E84A50-0E79-D94F-8C06-A065F5D91951}"/>
              </a:ext>
            </a:extLst>
          </p:cNvPr>
          <p:cNvSpPr>
            <a:spLocks noGrp="1"/>
          </p:cNvSpPr>
          <p:nvPr>
            <p:ph type="body" sz="quarter" idx="30" hasCustomPrompt="1"/>
          </p:nvPr>
        </p:nvSpPr>
        <p:spPr>
          <a:xfrm>
            <a:off x="9038479" y="5625073"/>
            <a:ext cx="2411009" cy="185503"/>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tx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One line.</a:t>
            </a:r>
          </a:p>
        </p:txBody>
      </p:sp>
    </p:spTree>
    <p:extLst>
      <p:ext uri="{BB962C8B-B14F-4D97-AF65-F5344CB8AC3E}">
        <p14:creationId xmlns:p14="http://schemas.microsoft.com/office/powerpoint/2010/main" val="1737090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ext, clipart&#10;&#10;Description automatically generated">
            <a:extLst>
              <a:ext uri="{FF2B5EF4-FFF2-40B4-BE49-F238E27FC236}">
                <a16:creationId xmlns:a16="http://schemas.microsoft.com/office/drawing/2014/main" id="{678C01FF-76FD-9142-B6B8-B038D5FAEE9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6350" y="604069"/>
            <a:ext cx="2642113" cy="462987"/>
          </a:xfrm>
          <a:prstGeom prst="rect">
            <a:avLst/>
          </a:prstGeom>
        </p:spPr>
      </p:pic>
      <p:sp>
        <p:nvSpPr>
          <p:cNvPr id="14" name="Title Placeholder 14">
            <a:extLst>
              <a:ext uri="{FF2B5EF4-FFF2-40B4-BE49-F238E27FC236}">
                <a16:creationId xmlns:a16="http://schemas.microsoft.com/office/drawing/2014/main" id="{B156FD7F-B7D2-6148-BB45-4E3BCB544E62}"/>
              </a:ext>
            </a:extLst>
          </p:cNvPr>
          <p:cNvSpPr>
            <a:spLocks noGrp="1"/>
          </p:cNvSpPr>
          <p:nvPr>
            <p:ph type="title"/>
          </p:nvPr>
        </p:nvSpPr>
        <p:spPr>
          <a:xfrm>
            <a:off x="636350" y="1411604"/>
            <a:ext cx="10712370" cy="650876"/>
          </a:xfrm>
          <a:prstGeom prst="rect">
            <a:avLst/>
          </a:prstGeom>
        </p:spPr>
        <p:txBody>
          <a:bodyPr vert="horz" lIns="0" tIns="0" rIns="0" bIns="0" rtlCol="0" anchor="t" anchorCtr="0">
            <a:noAutofit/>
          </a:bodyPr>
          <a:lstStyle>
            <a:lvl1pPr>
              <a:defRPr sz="4400" b="1" i="0">
                <a:solidFill>
                  <a:srgbClr val="59CBE8"/>
                </a:solidFill>
                <a:latin typeface="News Gothic MT" panose="020B0503020103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42A3C83-A6BC-384B-8439-C99D77AFAB8C}"/>
              </a:ext>
            </a:extLst>
          </p:cNvPr>
          <p:cNvSpPr>
            <a:spLocks noGrp="1"/>
          </p:cNvSpPr>
          <p:nvPr>
            <p:ph type="body" sz="quarter" idx="10"/>
          </p:nvPr>
        </p:nvSpPr>
        <p:spPr>
          <a:xfrm>
            <a:off x="636351" y="2286633"/>
            <a:ext cx="10712370" cy="1725612"/>
          </a:xfrm>
          <a:prstGeom prst="rect">
            <a:avLst/>
          </a:prstGeom>
        </p:spPr>
        <p:txBody>
          <a:bodyPr lIns="0" tIns="0" rIns="0" bIns="0"/>
          <a:lstStyle>
            <a:lvl1pPr marL="0" indent="0">
              <a:buNone/>
              <a:defRPr sz="4400">
                <a:solidFill>
                  <a:srgbClr val="59CBE8"/>
                </a:solidFill>
              </a:defRPr>
            </a:lvl1pPr>
            <a:lvl2pPr marL="457200" indent="0">
              <a:buNone/>
              <a:defRPr>
                <a:solidFill>
                  <a:srgbClr val="59CBE8"/>
                </a:solidFill>
              </a:defRPr>
            </a:lvl2pPr>
            <a:lvl3pPr marL="914400" indent="0">
              <a:buNone/>
              <a:defRPr>
                <a:solidFill>
                  <a:srgbClr val="59CBE8"/>
                </a:solidFill>
              </a:defRPr>
            </a:lvl3pPr>
            <a:lvl4pPr marL="1371600" indent="0">
              <a:buNone/>
              <a:defRPr>
                <a:solidFill>
                  <a:srgbClr val="59CBE8"/>
                </a:solidFill>
              </a:defRPr>
            </a:lvl4pPr>
            <a:lvl5pPr marL="1828800" indent="0">
              <a:buNone/>
              <a:defRPr>
                <a:solidFill>
                  <a:srgbClr val="59CBE8"/>
                </a:solidFill>
              </a:defRPr>
            </a:lvl5pPr>
          </a:lstStyle>
          <a:p>
            <a:pPr lvl="0"/>
            <a:r>
              <a:rPr lang="en-US"/>
              <a:t>Edit Master text styles</a:t>
            </a:r>
          </a:p>
        </p:txBody>
      </p:sp>
    </p:spTree>
    <p:extLst>
      <p:ext uri="{BB962C8B-B14F-4D97-AF65-F5344CB8AC3E}">
        <p14:creationId xmlns:p14="http://schemas.microsoft.com/office/powerpoint/2010/main" val="1433845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5796045"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59CBE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12" name="Text Placeholder 7">
            <a:extLst>
              <a:ext uri="{FF2B5EF4-FFF2-40B4-BE49-F238E27FC236}">
                <a16:creationId xmlns:a16="http://schemas.microsoft.com/office/drawing/2014/main" id="{57222CB3-FB33-4F41-AB51-D0E46CE054AC}"/>
              </a:ext>
            </a:extLst>
          </p:cNvPr>
          <p:cNvSpPr>
            <a:spLocks noGrp="1"/>
          </p:cNvSpPr>
          <p:nvPr>
            <p:ph type="body" sz="quarter" idx="13" hasCustomPrompt="1"/>
          </p:nvPr>
        </p:nvSpPr>
        <p:spPr>
          <a:xfrm>
            <a:off x="6753340" y="479849"/>
            <a:ext cx="5056743" cy="1161666"/>
          </a:xfrm>
        </p:spPr>
        <p:txBody>
          <a:bodyPr lIns="0" tIns="0" rIns="0" bIns="0" anchor="b"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Introduction text, maximum three lines.</a:t>
            </a:r>
          </a:p>
        </p:txBody>
      </p:sp>
      <p:sp>
        <p:nvSpPr>
          <p:cNvPr id="20" name="Picture Placeholder 6">
            <a:extLst>
              <a:ext uri="{FF2B5EF4-FFF2-40B4-BE49-F238E27FC236}">
                <a16:creationId xmlns:a16="http://schemas.microsoft.com/office/drawing/2014/main" id="{75C796E8-15E0-C34D-87FB-DA0CD800F463}"/>
              </a:ext>
            </a:extLst>
          </p:cNvPr>
          <p:cNvSpPr>
            <a:spLocks noGrp="1"/>
          </p:cNvSpPr>
          <p:nvPr>
            <p:ph type="pic" sz="quarter" idx="19" hasCustomPrompt="1"/>
          </p:nvPr>
        </p:nvSpPr>
        <p:spPr>
          <a:xfrm>
            <a:off x="1378790" y="2159837"/>
            <a:ext cx="4451105" cy="2796268"/>
          </a:xfrm>
          <a:solidFill>
            <a:schemeClr val="bg1"/>
          </a:solidFill>
        </p:spPr>
        <p:txBody>
          <a:bodyPr>
            <a:normAutofit/>
          </a:bodyPr>
          <a:lstStyle>
            <a:lvl1pPr marL="0" indent="0" algn="ctr">
              <a:buNone/>
              <a:defRPr sz="2000">
                <a:solidFill>
                  <a:schemeClr val="tx2"/>
                </a:solidFill>
              </a:defRPr>
            </a:lvl1pPr>
          </a:lstStyle>
          <a:p>
            <a:r>
              <a:rPr lang="en-US" dirty="0"/>
              <a:t>Picture</a:t>
            </a:r>
          </a:p>
        </p:txBody>
      </p:sp>
      <p:sp>
        <p:nvSpPr>
          <p:cNvPr id="21" name="Text Placeholder 7">
            <a:extLst>
              <a:ext uri="{FF2B5EF4-FFF2-40B4-BE49-F238E27FC236}">
                <a16:creationId xmlns:a16="http://schemas.microsoft.com/office/drawing/2014/main" id="{4C45596D-C0E7-8C47-A692-8D2019AC5C6C}"/>
              </a:ext>
            </a:extLst>
          </p:cNvPr>
          <p:cNvSpPr>
            <a:spLocks noGrp="1"/>
          </p:cNvSpPr>
          <p:nvPr>
            <p:ph type="body" sz="quarter" idx="20" hasCustomPrompt="1"/>
          </p:nvPr>
        </p:nvSpPr>
        <p:spPr>
          <a:xfrm>
            <a:off x="1378790"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6260436" y="2159837"/>
            <a:ext cx="4451105" cy="2796268"/>
          </a:xfrm>
          <a:solidFill>
            <a:schemeClr val="bg1"/>
          </a:solidFill>
        </p:spPr>
        <p:txBody>
          <a:bodyPr>
            <a:normAutofit/>
          </a:bodyPr>
          <a:lstStyle>
            <a:lvl1pPr marL="0" indent="0" algn="ctr">
              <a:buNone/>
              <a:defRPr sz="2000">
                <a:solidFill>
                  <a:schemeClr val="tx2"/>
                </a:solidFill>
              </a:defRPr>
            </a:lvl1pPr>
          </a:lstStyle>
          <a:p>
            <a:r>
              <a:rPr lang="en-US" dirty="0"/>
              <a:t>Picture</a:t>
            </a:r>
          </a:p>
        </p:txBody>
      </p:sp>
      <p:sp>
        <p:nvSpPr>
          <p:cNvPr id="24" name="Text Placeholder 7">
            <a:extLst>
              <a:ext uri="{FF2B5EF4-FFF2-40B4-BE49-F238E27FC236}">
                <a16:creationId xmlns:a16="http://schemas.microsoft.com/office/drawing/2014/main" id="{3520DE24-371C-4340-B41B-7EDA8CC8622D}"/>
              </a:ext>
            </a:extLst>
          </p:cNvPr>
          <p:cNvSpPr>
            <a:spLocks noGrp="1"/>
          </p:cNvSpPr>
          <p:nvPr>
            <p:ph type="body" sz="quarter" idx="22" hasCustomPrompt="1"/>
          </p:nvPr>
        </p:nvSpPr>
        <p:spPr>
          <a:xfrm>
            <a:off x="6270279" y="5067760"/>
            <a:ext cx="4451104" cy="771180"/>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Image description. Max two 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GB" dirty="0"/>
          </a:p>
        </p:txBody>
      </p:sp>
    </p:spTree>
    <p:extLst>
      <p:ext uri="{BB962C8B-B14F-4D97-AF65-F5344CB8AC3E}">
        <p14:creationId xmlns:p14="http://schemas.microsoft.com/office/powerpoint/2010/main" val="1011712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531F20-F1AA-9A46-A324-34A299F840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00440" y="3082991"/>
            <a:ext cx="6191560" cy="2739909"/>
          </a:xfrm>
          <a:prstGeom prst="rect">
            <a:avLst/>
          </a:prstGeom>
        </p:spPr>
      </p:pic>
      <p:sp>
        <p:nvSpPr>
          <p:cNvPr id="7" name="TextBox 6">
            <a:extLst>
              <a:ext uri="{FF2B5EF4-FFF2-40B4-BE49-F238E27FC236}">
                <a16:creationId xmlns:a16="http://schemas.microsoft.com/office/drawing/2014/main" id="{102F2DA9-F943-8C4A-B924-DA14C282463A}"/>
              </a:ext>
            </a:extLst>
          </p:cNvPr>
          <p:cNvSpPr txBox="1"/>
          <p:nvPr userDrawn="1"/>
        </p:nvSpPr>
        <p:spPr>
          <a:xfrm>
            <a:off x="6266689" y="410722"/>
            <a:ext cx="4994436" cy="677108"/>
          </a:xfrm>
          <a:prstGeom prst="rect">
            <a:avLst/>
          </a:prstGeom>
          <a:noFill/>
        </p:spPr>
        <p:txBody>
          <a:bodyPr wrap="square" lIns="0" tIns="0" rIns="0" bIns="0" rtlCol="0">
            <a:spAutoFit/>
          </a:bodyPr>
          <a:lstStyle/>
          <a:p>
            <a:r>
              <a:rPr lang="en-US" sz="4400" b="1" i="0" dirty="0">
                <a:solidFill>
                  <a:srgbClr val="FFA06A"/>
                </a:solidFill>
                <a:latin typeface="News Gothic MT" panose="020B0503020103020203" pitchFamily="34" charset="0"/>
              </a:rPr>
              <a:t>Our locations    </a:t>
            </a:r>
          </a:p>
        </p:txBody>
      </p:sp>
      <p:sp>
        <p:nvSpPr>
          <p:cNvPr id="8" name="TextBox 7">
            <a:extLst>
              <a:ext uri="{FF2B5EF4-FFF2-40B4-BE49-F238E27FC236}">
                <a16:creationId xmlns:a16="http://schemas.microsoft.com/office/drawing/2014/main" id="{D7A744AC-130E-E540-9186-76D3168F92F1}"/>
              </a:ext>
            </a:extLst>
          </p:cNvPr>
          <p:cNvSpPr txBox="1"/>
          <p:nvPr userDrawn="1"/>
        </p:nvSpPr>
        <p:spPr>
          <a:xfrm>
            <a:off x="6266688" y="1289817"/>
            <a:ext cx="5174513" cy="246221"/>
          </a:xfrm>
          <a:prstGeom prst="rect">
            <a:avLst/>
          </a:prstGeom>
          <a:noFill/>
        </p:spPr>
        <p:txBody>
          <a:bodyPr wrap="square" lIns="0" tIns="0" rIns="0" bIns="0" rtlCol="0">
            <a:spAutoFit/>
          </a:bodyPr>
          <a:lstStyle/>
          <a:p>
            <a:r>
              <a:rPr lang="en-US" sz="1600" dirty="0">
                <a:solidFill>
                  <a:schemeClr val="bg1"/>
                </a:solidFill>
                <a:latin typeface="News Gothic MT" panose="020B0503020103020203" pitchFamily="34" charset="0"/>
              </a:rPr>
              <a:t>On campus. Online. In the workplace.</a:t>
            </a:r>
          </a:p>
        </p:txBody>
      </p:sp>
      <p:sp>
        <p:nvSpPr>
          <p:cNvPr id="9" name="TextBox 8">
            <a:extLst>
              <a:ext uri="{FF2B5EF4-FFF2-40B4-BE49-F238E27FC236}">
                <a16:creationId xmlns:a16="http://schemas.microsoft.com/office/drawing/2014/main" id="{43D6D6DA-A7C1-8A4B-B771-B1BC75D89D89}"/>
              </a:ext>
            </a:extLst>
          </p:cNvPr>
          <p:cNvSpPr txBox="1"/>
          <p:nvPr userDrawn="1"/>
        </p:nvSpPr>
        <p:spPr>
          <a:xfrm>
            <a:off x="6267894" y="1708260"/>
            <a:ext cx="5174513" cy="120250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solidFill>
                  <a:schemeClr val="bg1"/>
                </a:solidFill>
                <a:latin typeface="News Gothic MT" panose="020B0503020103020203" pitchFamily="34" charset="0"/>
              </a:rPr>
              <a:t>As one of the largest TAFE institutions in Melbourne’s south east, we can offer you many locations to study from, including one campus, online and in the workplace. So whether you want to study near the beautiful beaches of Frankston, in the multicultural hub of Dandenong, in the Health and Education Precinct of Berwick or in the comfort of your own home, we’ve got you covered.</a:t>
            </a:r>
          </a:p>
        </p:txBody>
      </p:sp>
      <p:sp>
        <p:nvSpPr>
          <p:cNvPr id="11" name="TextBox 10">
            <a:extLst>
              <a:ext uri="{FF2B5EF4-FFF2-40B4-BE49-F238E27FC236}">
                <a16:creationId xmlns:a16="http://schemas.microsoft.com/office/drawing/2014/main" id="{D3BE6B38-1AE4-3B42-B157-1A439231666A}"/>
              </a:ext>
            </a:extLst>
          </p:cNvPr>
          <p:cNvSpPr txBox="1"/>
          <p:nvPr userDrawn="1"/>
        </p:nvSpPr>
        <p:spPr>
          <a:xfrm>
            <a:off x="7024898" y="3702197"/>
            <a:ext cx="4592479" cy="160883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latin typeface="News Gothic MT" panose="020B0503020103020203" pitchFamily="34" charset="0"/>
              </a:rPr>
              <a:t>Our eight locations across Melbourne’s south east feature </a:t>
            </a:r>
            <a:br>
              <a:rPr lang="en-GB" sz="1200" b="0" i="0" dirty="0">
                <a:latin typeface="News Gothic MT" panose="020B0503020103020203" pitchFamily="34" charset="0"/>
              </a:rPr>
            </a:br>
            <a:r>
              <a:rPr lang="en-GB" sz="1200" b="0" i="0" dirty="0">
                <a:latin typeface="News Gothic MT" panose="020B0503020103020203" pitchFamily="34" charset="0"/>
              </a:rPr>
              <a:t>state-of-the-art equipment, world-class facilities, modern learning environments, comprehensive libraries and helpful support services. All campuses are conveniently located, </a:t>
            </a:r>
            <a:br>
              <a:rPr lang="en-GB" sz="1200" b="0" i="0" dirty="0">
                <a:latin typeface="News Gothic MT" panose="020B0503020103020203" pitchFamily="34" charset="0"/>
              </a:rPr>
            </a:br>
            <a:r>
              <a:rPr lang="en-GB" sz="1200" b="0" i="0" dirty="0">
                <a:latin typeface="News Gothic MT" panose="020B0503020103020203" pitchFamily="34" charset="0"/>
              </a:rPr>
              <a:t>with parking and public transport access.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endParaRPr lang="en-GB" sz="1200" b="0" i="0" dirty="0">
              <a:latin typeface="News Gothic MT" panose="020B0503020103020203" pitchFamily="34" charset="0"/>
            </a:endParaRP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lang="en-GB" sz="1200" b="0" i="0" dirty="0">
                <a:latin typeface="News Gothic MT" panose="020B0503020103020203" pitchFamily="34" charset="0"/>
              </a:rPr>
              <a:t>Find out more about our campus locations and facilities </a:t>
            </a:r>
            <a:br>
              <a:rPr lang="en-GB" sz="1200" b="0" i="0" dirty="0">
                <a:latin typeface="News Gothic MT" panose="020B0503020103020203" pitchFamily="34" charset="0"/>
              </a:rPr>
            </a:br>
            <a:r>
              <a:rPr lang="en-GB" sz="1200" b="0" i="0" dirty="0">
                <a:latin typeface="News Gothic MT" panose="020B0503020103020203" pitchFamily="34" charset="0"/>
              </a:rPr>
              <a:t>at </a:t>
            </a:r>
            <a:r>
              <a:rPr lang="en-GB" sz="1200" b="1" i="0" dirty="0" err="1">
                <a:latin typeface="News Gothic MT" panose="020B0503020103020203" pitchFamily="34" charset="0"/>
              </a:rPr>
              <a:t>chisholm.edu.au</a:t>
            </a:r>
            <a:r>
              <a:rPr lang="en-GB" sz="1200" b="1" i="0" dirty="0">
                <a:latin typeface="News Gothic MT" panose="020B0503020103020203" pitchFamily="34" charset="0"/>
              </a:rPr>
              <a:t>/locations</a:t>
            </a:r>
            <a:r>
              <a:rPr lang="en-GB" sz="1200" b="0" i="0" dirty="0">
                <a:latin typeface="News Gothic MT" panose="020B0503020103020203" pitchFamily="34" charset="0"/>
              </a:rPr>
              <a:t>.</a:t>
            </a:r>
          </a:p>
        </p:txBody>
      </p:sp>
    </p:spTree>
    <p:extLst>
      <p:ext uri="{BB962C8B-B14F-4D97-AF65-F5344CB8AC3E}">
        <p14:creationId xmlns:p14="http://schemas.microsoft.com/office/powerpoint/2010/main" val="4166858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F8AC76FF-AEFF-6048-9ACA-C9393F986064}"/>
              </a:ext>
            </a:extLst>
          </p:cNvPr>
          <p:cNvSpPr>
            <a:spLocks noGrp="1"/>
          </p:cNvSpPr>
          <p:nvPr>
            <p:ph type="body" sz="quarter" idx="15" hasCustomPrompt="1"/>
          </p:nvPr>
        </p:nvSpPr>
        <p:spPr>
          <a:xfrm>
            <a:off x="739815" y="479848"/>
            <a:ext cx="8837818" cy="604234"/>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4000" b="1">
                <a:solidFill>
                  <a:schemeClr val="bg1"/>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one line max.</a:t>
            </a:r>
          </a:p>
        </p:txBody>
      </p:sp>
      <p:sp>
        <p:nvSpPr>
          <p:cNvPr id="15" name="Text Placeholder 4">
            <a:extLst>
              <a:ext uri="{FF2B5EF4-FFF2-40B4-BE49-F238E27FC236}">
                <a16:creationId xmlns:a16="http://schemas.microsoft.com/office/drawing/2014/main" id="{BD837E84-F6EF-014F-9E60-57CE264CF1AB}"/>
              </a:ext>
            </a:extLst>
          </p:cNvPr>
          <p:cNvSpPr>
            <a:spLocks noGrp="1"/>
          </p:cNvSpPr>
          <p:nvPr>
            <p:ph type="body" sz="quarter" idx="18" hasCustomPrompt="1"/>
          </p:nvPr>
        </p:nvSpPr>
        <p:spPr>
          <a:xfrm>
            <a:off x="1407398"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6" name="Text Placeholder 4">
            <a:extLst>
              <a:ext uri="{FF2B5EF4-FFF2-40B4-BE49-F238E27FC236}">
                <a16:creationId xmlns:a16="http://schemas.microsoft.com/office/drawing/2014/main" id="{05E59F5F-AF70-7847-A182-17FEC2C0DE4F}"/>
              </a:ext>
            </a:extLst>
          </p:cNvPr>
          <p:cNvSpPr>
            <a:spLocks noGrp="1"/>
          </p:cNvSpPr>
          <p:nvPr>
            <p:ph type="body" sz="quarter" idx="19" hasCustomPrompt="1"/>
          </p:nvPr>
        </p:nvSpPr>
        <p:spPr>
          <a:xfrm>
            <a:off x="4527670" y="4257791"/>
            <a:ext cx="2190307"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7" name="Text Placeholder 4">
            <a:extLst>
              <a:ext uri="{FF2B5EF4-FFF2-40B4-BE49-F238E27FC236}">
                <a16:creationId xmlns:a16="http://schemas.microsoft.com/office/drawing/2014/main" id="{A9F4294C-5C7F-5A48-98AE-1D51970C27A2}"/>
              </a:ext>
            </a:extLst>
          </p:cNvPr>
          <p:cNvSpPr>
            <a:spLocks noGrp="1"/>
          </p:cNvSpPr>
          <p:nvPr>
            <p:ph type="body" sz="quarter" idx="20" hasCustomPrompt="1"/>
          </p:nvPr>
        </p:nvSpPr>
        <p:spPr>
          <a:xfrm>
            <a:off x="7640760" y="4257791"/>
            <a:ext cx="2256295" cy="79373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b="0">
                <a:solidFill>
                  <a:schemeClr val="bg1"/>
                </a:solidFill>
              </a:defRPr>
            </a:lvl1pPr>
          </a:lstStyle>
          <a:p>
            <a:pPr lvl="0"/>
            <a:r>
              <a:rPr lang="en-GB" dirty="0"/>
              <a:t>Infographic details here. </a:t>
            </a:r>
          </a:p>
          <a:p>
            <a:pPr lvl="0"/>
            <a:r>
              <a:rPr lang="en-GB" dirty="0"/>
              <a:t>Maximum three lines.</a:t>
            </a:r>
          </a:p>
          <a:p>
            <a:pPr lvl="0"/>
            <a:r>
              <a:rPr lang="en-GB" dirty="0"/>
              <a:t>Infographic details here.</a:t>
            </a:r>
          </a:p>
        </p:txBody>
      </p:sp>
      <p:sp>
        <p:nvSpPr>
          <p:cNvPr id="19" name="Text Placeholder 7">
            <a:extLst>
              <a:ext uri="{FF2B5EF4-FFF2-40B4-BE49-F238E27FC236}">
                <a16:creationId xmlns:a16="http://schemas.microsoft.com/office/drawing/2014/main" id="{761BFBD4-5DA8-3A48-B1B5-04A648D69A2C}"/>
              </a:ext>
            </a:extLst>
          </p:cNvPr>
          <p:cNvSpPr>
            <a:spLocks noGrp="1"/>
          </p:cNvSpPr>
          <p:nvPr>
            <p:ph type="body" sz="quarter" idx="13" hasCustomPrompt="1"/>
          </p:nvPr>
        </p:nvSpPr>
        <p:spPr>
          <a:xfrm>
            <a:off x="739815" y="1252072"/>
            <a:ext cx="8837818" cy="555757"/>
          </a:xfrm>
        </p:spPr>
        <p:txBody>
          <a:bodyPr lIns="0" tIns="0" rIns="0" bIns="0" anchor="t" anchorCtr="0"/>
          <a:lstStyle>
            <a:lvl1pPr marL="0" marR="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sz="1600">
                <a:solidFill>
                  <a:schemeClr val="bg1"/>
                </a:solidFill>
              </a:defRPr>
            </a:lvl1pPr>
            <a:lvl2pPr marL="7938" indent="0">
              <a:buNone/>
              <a:tabLst/>
              <a:defRPr sz="1600">
                <a:solidFill>
                  <a:schemeClr val="bg1"/>
                </a:solidFill>
              </a:defRPr>
            </a:lvl2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 heading, maximum one line.</a:t>
            </a:r>
          </a:p>
        </p:txBody>
      </p:sp>
    </p:spTree>
    <p:extLst>
      <p:ext uri="{BB962C8B-B14F-4D97-AF65-F5344CB8AC3E}">
        <p14:creationId xmlns:p14="http://schemas.microsoft.com/office/powerpoint/2010/main" val="1439814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793521" cy="1161666"/>
          </a:xfrm>
        </p:spPr>
        <p:txBody>
          <a:bodyPr lIns="0" tIns="0" rIns="0" bIns="0" anchor="b"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22" name="Picture Placeholder 6">
            <a:extLst>
              <a:ext uri="{FF2B5EF4-FFF2-40B4-BE49-F238E27FC236}">
                <a16:creationId xmlns:a16="http://schemas.microsoft.com/office/drawing/2014/main" id="{5C0ECCB7-7E6A-934D-81C0-CAEAF12B5A87}"/>
              </a:ext>
            </a:extLst>
          </p:cNvPr>
          <p:cNvSpPr>
            <a:spLocks noGrp="1"/>
          </p:cNvSpPr>
          <p:nvPr>
            <p:ph type="pic" sz="quarter" idx="21" hasCustomPrompt="1"/>
          </p:nvPr>
        </p:nvSpPr>
        <p:spPr>
          <a:xfrm>
            <a:off x="729612" y="1862667"/>
            <a:ext cx="5002321" cy="3031066"/>
          </a:xfrm>
          <a:solidFill>
            <a:schemeClr val="bg1">
              <a:lumMod val="95000"/>
            </a:schemeClr>
          </a:solidFill>
        </p:spPr>
        <p:txBody>
          <a:bodyPr>
            <a:normAutofit/>
          </a:bodyPr>
          <a:lstStyle>
            <a:lvl1pPr marL="0" indent="0" algn="ctr">
              <a:buNone/>
              <a:defRPr sz="2000">
                <a:solidFill>
                  <a:schemeClr val="tx2"/>
                </a:solidFill>
              </a:defRPr>
            </a:lvl1pPr>
          </a:lstStyle>
          <a:p>
            <a:r>
              <a:rPr lang="en-US" dirty="0"/>
              <a:t>Picture</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2486" y="1862667"/>
            <a:ext cx="5440850" cy="2087164"/>
          </a:xfrm>
        </p:spPr>
        <p:txBody>
          <a:bodyPr lIns="0" tIns="0" rIns="0" bIns="0"/>
          <a:lstStyle>
            <a:lvl1pPr marL="0" indent="0">
              <a:buNone/>
              <a:defRPr sz="2400"/>
            </a:lvl1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35677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12384" y="1060681"/>
            <a:ext cx="4929464" cy="1161666"/>
          </a:xfrm>
        </p:spPr>
        <p:txBody>
          <a:bodyPr lIns="0" tIns="0" rIns="0" bIns="0" anchor="t" anchorCtr="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44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a:t>
            </a:r>
            <a:br>
              <a:rPr lang="en-GB" dirty="0"/>
            </a:br>
            <a:r>
              <a:rPr lang="en-GB" dirty="0"/>
              <a:t>two lines max.</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6000" y="1078947"/>
            <a:ext cx="5471160" cy="3895390"/>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6227331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638099"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705289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61248"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496216" y="2649943"/>
            <a:ext cx="5545314" cy="4208057"/>
          </a:xfrm>
          <a:prstGeom prst="rect">
            <a:avLst/>
          </a:prstGeom>
        </p:spPr>
      </p:pic>
    </p:spTree>
    <p:extLst>
      <p:ext uri="{BB962C8B-B14F-4D97-AF65-F5344CB8AC3E}">
        <p14:creationId xmlns:p14="http://schemas.microsoft.com/office/powerpoint/2010/main" val="587864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6" y="479848"/>
            <a:ext cx="10695972"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pic>
        <p:nvPicPr>
          <p:cNvPr id="5" name="Picture 4">
            <a:extLst>
              <a:ext uri="{FF2B5EF4-FFF2-40B4-BE49-F238E27FC236}">
                <a16:creationId xmlns:a16="http://schemas.microsoft.com/office/drawing/2014/main" id="{95986447-D7FB-DC49-8296-2506F0D1228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009681" y="2649943"/>
            <a:ext cx="2811125" cy="4208057"/>
          </a:xfrm>
          <a:prstGeom prst="rect">
            <a:avLst/>
          </a:prstGeom>
        </p:spPr>
      </p:pic>
    </p:spTree>
    <p:extLst>
      <p:ext uri="{BB962C8B-B14F-4D97-AF65-F5344CB8AC3E}">
        <p14:creationId xmlns:p14="http://schemas.microsoft.com/office/powerpoint/2010/main" val="19481867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B8EC73-CA3F-C94F-ACF2-F89CFE2DEE0A}"/>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Our endorsements</a:t>
            </a:r>
          </a:p>
        </p:txBody>
      </p:sp>
      <p:sp>
        <p:nvSpPr>
          <p:cNvPr id="2" name="Rectangle 1">
            <a:extLst>
              <a:ext uri="{FF2B5EF4-FFF2-40B4-BE49-F238E27FC236}">
                <a16:creationId xmlns:a16="http://schemas.microsoft.com/office/drawing/2014/main" id="{B6D564AD-C12F-0442-A162-C2DFCD3E7270}"/>
              </a:ext>
            </a:extLst>
          </p:cNvPr>
          <p:cNvSpPr/>
          <p:nvPr userDrawn="1"/>
        </p:nvSpPr>
        <p:spPr>
          <a:xfrm>
            <a:off x="432688" y="997330"/>
            <a:ext cx="3795552" cy="1202312"/>
          </a:xfrm>
          <a:prstGeom prst="rect">
            <a:avLst/>
          </a:prstGeom>
        </p:spPr>
        <p:txBody>
          <a:bodyPr wrap="square" lIns="0" tIns="0" rIns="0" bIns="0">
            <a:spAutoFit/>
          </a:bodyPr>
          <a:lstStyle/>
          <a:p>
            <a:pPr>
              <a:lnSpc>
                <a:spcPct val="110000"/>
              </a:lnSpc>
            </a:pPr>
            <a:r>
              <a:rPr lang="en-AU" sz="1400" b="1" i="0" dirty="0">
                <a:solidFill>
                  <a:schemeClr val="bg1"/>
                </a:solidFill>
                <a:effectLst/>
                <a:latin typeface="News Gothic MT" panose="020B0503020103020203" pitchFamily="34" charset="0"/>
              </a:rPr>
              <a:t>At Chisholm, we work in conjunction with many regulatory bodies, complying with all relevant legislation. Our courses are conducted in line with the expectations of one or more of the following:</a:t>
            </a:r>
          </a:p>
        </p:txBody>
      </p:sp>
      <p:sp>
        <p:nvSpPr>
          <p:cNvPr id="5" name="TextBox 4">
            <a:extLst>
              <a:ext uri="{FF2B5EF4-FFF2-40B4-BE49-F238E27FC236}">
                <a16:creationId xmlns:a16="http://schemas.microsoft.com/office/drawing/2014/main" id="{5D3593BE-1F73-7145-89E9-C7BF1D806996}"/>
              </a:ext>
            </a:extLst>
          </p:cNvPr>
          <p:cNvSpPr txBox="1"/>
          <p:nvPr userDrawn="1"/>
        </p:nvSpPr>
        <p:spPr>
          <a:xfrm>
            <a:off x="5548292" y="997330"/>
            <a:ext cx="2456720"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Our training is delivered with Victorian and Australian Government funding and oversight. This means that we work in conjunction with the state government to ensure that the education we provide suits the needs of the state and local communities.</a:t>
            </a:r>
          </a:p>
        </p:txBody>
      </p:sp>
      <p:sp>
        <p:nvSpPr>
          <p:cNvPr id="6" name="TextBox 5">
            <a:extLst>
              <a:ext uri="{FF2B5EF4-FFF2-40B4-BE49-F238E27FC236}">
                <a16:creationId xmlns:a16="http://schemas.microsoft.com/office/drawing/2014/main" id="{7EE840A2-77CA-1944-A7FF-29955AC6D96F}"/>
              </a:ext>
            </a:extLst>
          </p:cNvPr>
          <p:cNvSpPr txBox="1"/>
          <p:nvPr userDrawn="1"/>
        </p:nvSpPr>
        <p:spPr>
          <a:xfrm>
            <a:off x="9460273" y="997330"/>
            <a:ext cx="2456720"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Chisholm is a registered training organisation and provides nationally recognised training. This means you can be assured that our training will provide you with a qualification that is recognised and respected across Australia. </a:t>
            </a:r>
          </a:p>
        </p:txBody>
      </p:sp>
      <p:sp>
        <p:nvSpPr>
          <p:cNvPr id="7" name="TextBox 6">
            <a:extLst>
              <a:ext uri="{FF2B5EF4-FFF2-40B4-BE49-F238E27FC236}">
                <a16:creationId xmlns:a16="http://schemas.microsoft.com/office/drawing/2014/main" id="{33B3F355-32A2-334D-B1BC-36F35631AC11}"/>
              </a:ext>
            </a:extLst>
          </p:cNvPr>
          <p:cNvSpPr txBox="1"/>
          <p:nvPr userDrawn="1"/>
        </p:nvSpPr>
        <p:spPr>
          <a:xfrm>
            <a:off x="2041946" y="2709253"/>
            <a:ext cx="2151919"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TEQSA is Australia’s independent national regulator of the higher education sector. Our degree programs are designed to meet the rigorous TEQSA standards that also apply to Australian universities.</a:t>
            </a:r>
          </a:p>
        </p:txBody>
      </p:sp>
      <p:sp>
        <p:nvSpPr>
          <p:cNvPr id="8" name="TextBox 7">
            <a:extLst>
              <a:ext uri="{FF2B5EF4-FFF2-40B4-BE49-F238E27FC236}">
                <a16:creationId xmlns:a16="http://schemas.microsoft.com/office/drawing/2014/main" id="{C76CEB02-F40B-854E-AA36-5A45434F0145}"/>
              </a:ext>
            </a:extLst>
          </p:cNvPr>
          <p:cNvSpPr txBox="1"/>
          <p:nvPr userDrawn="1"/>
        </p:nvSpPr>
        <p:spPr>
          <a:xfrm>
            <a:off x="5548292" y="2709253"/>
            <a:ext cx="2200045" cy="1809021"/>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Registration with key governing bodies such as the Australian Skills Quality Authority ensures that Chisholm complies with Australian Government requirements, as well as operating in a way that benefits students and provides them with quality education.</a:t>
            </a:r>
          </a:p>
        </p:txBody>
      </p:sp>
      <p:sp>
        <p:nvSpPr>
          <p:cNvPr id="9" name="TextBox 8">
            <a:extLst>
              <a:ext uri="{FF2B5EF4-FFF2-40B4-BE49-F238E27FC236}">
                <a16:creationId xmlns:a16="http://schemas.microsoft.com/office/drawing/2014/main" id="{E15A1624-AFBF-8441-A8CE-8BA12657E54D}"/>
              </a:ext>
            </a:extLst>
          </p:cNvPr>
          <p:cNvSpPr txBox="1"/>
          <p:nvPr userDrawn="1"/>
        </p:nvSpPr>
        <p:spPr>
          <a:xfrm>
            <a:off x="9467150" y="2709253"/>
            <a:ext cx="2344423" cy="1402756"/>
          </a:xfrm>
          <a:prstGeom prst="rect">
            <a:avLst/>
          </a:prstGeom>
          <a:noFill/>
        </p:spPr>
        <p:txBody>
          <a:bodyPr wrap="square" lIns="0" tIns="0" rIns="0" bIns="0" rtlCol="0">
            <a:spAutoFit/>
          </a:bodyPr>
          <a:lstStyle/>
          <a:p>
            <a:pPr>
              <a:lnSpc>
                <a:spcPct val="120000"/>
              </a:lnSpc>
            </a:pPr>
            <a:r>
              <a:rPr lang="en-AU" sz="1100" b="0" i="0" kern="1200" dirty="0">
                <a:solidFill>
                  <a:schemeClr val="bg1"/>
                </a:solidFill>
                <a:effectLst/>
                <a:latin typeface="News Gothic MT" panose="020B0503020103020203" pitchFamily="34" charset="0"/>
                <a:ea typeface="+mn-ea"/>
                <a:cs typeface="+mn-cs"/>
              </a:rPr>
              <a:t>This is the Victorian Government organisation that regulates to ensure provision of quality learning outcomes in safe and well-governed environments. We work closely with VRQA to ensure we are performing to the highest standards.</a:t>
            </a:r>
          </a:p>
        </p:txBody>
      </p:sp>
    </p:spTree>
    <p:extLst>
      <p:ext uri="{BB962C8B-B14F-4D97-AF65-F5344CB8AC3E}">
        <p14:creationId xmlns:p14="http://schemas.microsoft.com/office/powerpoint/2010/main" val="174624806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83997-D791-5F47-A2D1-011328512D90}"/>
              </a:ext>
            </a:extLst>
          </p:cNvPr>
          <p:cNvSpPr txBox="1"/>
          <p:nvPr userDrawn="1"/>
        </p:nvSpPr>
        <p:spPr>
          <a:xfrm>
            <a:off x="405188" y="172473"/>
            <a:ext cx="7696995"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Stay in touch</a:t>
            </a:r>
          </a:p>
        </p:txBody>
      </p:sp>
      <p:sp>
        <p:nvSpPr>
          <p:cNvPr id="4" name="Rectangle 3">
            <a:extLst>
              <a:ext uri="{FF2B5EF4-FFF2-40B4-BE49-F238E27FC236}">
                <a16:creationId xmlns:a16="http://schemas.microsoft.com/office/drawing/2014/main" id="{A4AC6CC5-07D6-734D-AF1F-73285FB43F9E}"/>
              </a:ext>
            </a:extLst>
          </p:cNvPr>
          <p:cNvSpPr/>
          <p:nvPr userDrawn="1"/>
        </p:nvSpPr>
        <p:spPr>
          <a:xfrm>
            <a:off x="405188" y="1361881"/>
            <a:ext cx="4455570" cy="1639936"/>
          </a:xfrm>
          <a:prstGeom prst="rect">
            <a:avLst/>
          </a:prstGeom>
        </p:spPr>
        <p:txBody>
          <a:bodyPr wrap="square" lIns="0" tIns="0" rIns="0" bIns="0">
            <a:spAutoFit/>
          </a:bodyPr>
          <a:lstStyle/>
          <a:p>
            <a:pPr>
              <a:lnSpc>
                <a:spcPct val="110000"/>
              </a:lnSpc>
            </a:pPr>
            <a:r>
              <a:rPr lang="en-AU" sz="1400" b="1" i="0" kern="1200" dirty="0">
                <a:solidFill>
                  <a:schemeClr val="bg1"/>
                </a:solidFill>
                <a:effectLst/>
                <a:latin typeface="News Gothic MT" panose="020B0503020103020203" pitchFamily="34" charset="0"/>
                <a:ea typeface="+mn-ea"/>
                <a:cs typeface="+mn-cs"/>
              </a:rPr>
              <a:t>Apart from our website and dedicated contact centre, you can connect with us on our social channels. We regularly update our community and share exciting news, events and achievements. </a:t>
            </a:r>
          </a:p>
          <a:p>
            <a:pPr>
              <a:lnSpc>
                <a:spcPct val="110000"/>
              </a:lnSpc>
            </a:pPr>
            <a:r>
              <a:rPr lang="en-AU" sz="1400" b="1" i="0" kern="1200" dirty="0">
                <a:solidFill>
                  <a:schemeClr val="bg1"/>
                </a:solidFill>
                <a:effectLst/>
                <a:latin typeface="News Gothic MT" panose="020B0503020103020203" pitchFamily="34" charset="0"/>
                <a:ea typeface="+mn-ea"/>
                <a:cs typeface="+mn-cs"/>
              </a:rPr>
              <a:t>This means you can start participating in Chisholm life even before your start your journey with us or once you’ve completed it.</a:t>
            </a:r>
          </a:p>
        </p:txBody>
      </p:sp>
    </p:spTree>
    <p:extLst>
      <p:ext uri="{BB962C8B-B14F-4D97-AF65-F5344CB8AC3E}">
        <p14:creationId xmlns:p14="http://schemas.microsoft.com/office/powerpoint/2010/main" val="6675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65B0363-C707-DF48-9806-3DCB88FCC47A}"/>
              </a:ext>
            </a:extLst>
          </p:cNvPr>
          <p:cNvSpPr/>
          <p:nvPr userDrawn="1"/>
        </p:nvSpPr>
        <p:spPr>
          <a:xfrm>
            <a:off x="6565982" y="5833307"/>
            <a:ext cx="3272962" cy="10772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b="0" i="0" dirty="0">
                <a:solidFill>
                  <a:schemeClr val="bg1"/>
                </a:solidFill>
                <a:effectLst/>
                <a:latin typeface="News Gothic MT" panose="020B0503020103020203" pitchFamily="34" charset="0"/>
              </a:rPr>
              <a:t>2548_0921  </a:t>
            </a:r>
            <a:r>
              <a:rPr lang="en-AU" sz="700" b="0" i="0" kern="1200" dirty="0">
                <a:solidFill>
                  <a:schemeClr val="bg1"/>
                </a:solidFill>
                <a:effectLst/>
                <a:latin typeface="News Gothic MT" panose="020B0503020103020203" pitchFamily="34" charset="0"/>
                <a:ea typeface="+mn-ea"/>
                <a:cs typeface="+mn-cs"/>
              </a:rPr>
              <a:t>CRICOS No 00881F  RTO No 0260  TEQSA PRV12123. </a:t>
            </a:r>
            <a:endParaRPr lang="en-AU" sz="700" b="0" i="0" dirty="0">
              <a:solidFill>
                <a:schemeClr val="bg1"/>
              </a:solidFill>
              <a:effectLst/>
              <a:latin typeface="News Gothic MT" panose="020B0503020103020203" pitchFamily="34" charset="0"/>
            </a:endParaRPr>
          </a:p>
        </p:txBody>
      </p:sp>
      <p:pic>
        <p:nvPicPr>
          <p:cNvPr id="9" name="Picture 8" descr="A picture containing text, clipart&#10;&#10;Description automatically generated">
            <a:extLst>
              <a:ext uri="{FF2B5EF4-FFF2-40B4-BE49-F238E27FC236}">
                <a16:creationId xmlns:a16="http://schemas.microsoft.com/office/drawing/2014/main" id="{5C90DB14-7459-054D-9673-473DB2C0AA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65982" y="5276273"/>
            <a:ext cx="1941671" cy="340246"/>
          </a:xfrm>
          <a:prstGeom prst="rect">
            <a:avLst/>
          </a:prstGeom>
        </p:spPr>
      </p:pic>
      <p:sp>
        <p:nvSpPr>
          <p:cNvPr id="7" name="TextBox 6">
            <a:extLst>
              <a:ext uri="{FF2B5EF4-FFF2-40B4-BE49-F238E27FC236}">
                <a16:creationId xmlns:a16="http://schemas.microsoft.com/office/drawing/2014/main" id="{5D36EC30-5A54-2A45-91D5-E269FC410C0D}"/>
              </a:ext>
            </a:extLst>
          </p:cNvPr>
          <p:cNvSpPr txBox="1"/>
          <p:nvPr userDrawn="1"/>
        </p:nvSpPr>
        <p:spPr>
          <a:xfrm>
            <a:off x="629255" y="1347777"/>
            <a:ext cx="8313852" cy="677108"/>
          </a:xfrm>
          <a:prstGeom prst="rect">
            <a:avLst/>
          </a:prstGeom>
          <a:noFill/>
        </p:spPr>
        <p:txBody>
          <a:bodyPr wrap="square" lIns="0" tIns="0" rIns="0" bIns="0" rtlCol="0">
            <a:spAutoFit/>
          </a:bodyPr>
          <a:lstStyle/>
          <a:p>
            <a:r>
              <a:rPr lang="en-US" sz="4400" b="1" i="0" dirty="0">
                <a:solidFill>
                  <a:srgbClr val="59CBE8"/>
                </a:solidFill>
                <a:latin typeface="News Gothic MT" panose="020B0503020103020203" pitchFamily="34" charset="0"/>
              </a:rPr>
              <a:t>Thank you for listening…</a:t>
            </a:r>
          </a:p>
        </p:txBody>
      </p:sp>
      <p:sp>
        <p:nvSpPr>
          <p:cNvPr id="8" name="TextBox 7">
            <a:extLst>
              <a:ext uri="{FF2B5EF4-FFF2-40B4-BE49-F238E27FC236}">
                <a16:creationId xmlns:a16="http://schemas.microsoft.com/office/drawing/2014/main" id="{47E1ACDB-FCA4-434A-95C2-7424E15DAFBE}"/>
              </a:ext>
            </a:extLst>
          </p:cNvPr>
          <p:cNvSpPr txBox="1"/>
          <p:nvPr userDrawn="1"/>
        </p:nvSpPr>
        <p:spPr>
          <a:xfrm>
            <a:off x="629255" y="2213965"/>
            <a:ext cx="7434089" cy="677108"/>
          </a:xfrm>
          <a:prstGeom prst="rect">
            <a:avLst/>
          </a:prstGeom>
          <a:noFill/>
        </p:spPr>
        <p:txBody>
          <a:bodyPr wrap="square" lIns="0" tIns="0" rIns="0" bIns="0" rtlCol="0">
            <a:spAutoFit/>
          </a:bodyPr>
          <a:lstStyle/>
          <a:p>
            <a:r>
              <a:rPr lang="en-US" sz="4400" b="0" i="0" dirty="0">
                <a:solidFill>
                  <a:srgbClr val="59CBE8"/>
                </a:solidFill>
                <a:latin typeface="News Gothic MT" panose="020B0503020103020203" pitchFamily="34" charset="0"/>
              </a:rPr>
              <a:t>Any questions?</a:t>
            </a:r>
          </a:p>
        </p:txBody>
      </p:sp>
    </p:spTree>
    <p:extLst>
      <p:ext uri="{BB962C8B-B14F-4D97-AF65-F5344CB8AC3E}">
        <p14:creationId xmlns:p14="http://schemas.microsoft.com/office/powerpoint/2010/main" val="23948792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87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9858CD-AFF8-924A-B96D-CF1F0F4821FC}"/>
              </a:ext>
            </a:extLst>
          </p:cNvPr>
          <p:cNvGraphicFramePr/>
          <p:nvPr userDrawn="1"/>
        </p:nvGraphicFramePr>
        <p:xfrm>
          <a:off x="1255819" y="1807830"/>
          <a:ext cx="2444307" cy="2292217"/>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DF5C258-6085-8941-B8AA-155FEFCF6F63}"/>
              </a:ext>
            </a:extLst>
          </p:cNvPr>
          <p:cNvSpPr txBox="1"/>
          <p:nvPr userDrawn="1"/>
        </p:nvSpPr>
        <p:spPr>
          <a:xfrm>
            <a:off x="742013" y="1051905"/>
            <a:ext cx="5266393" cy="1446550"/>
          </a:xfrm>
          <a:prstGeom prst="rect">
            <a:avLst/>
          </a:prstGeom>
          <a:noFill/>
        </p:spPr>
        <p:txBody>
          <a:bodyPr wrap="square" lIns="0" tIns="0" rIns="0" bIns="180000" rtlCol="0">
            <a:noAutofit/>
          </a:bodyPr>
          <a:lstStyle/>
          <a:p>
            <a:pPr>
              <a:lnSpc>
                <a:spcPct val="90000"/>
              </a:lnSpc>
            </a:pPr>
            <a:r>
              <a:rPr lang="en-US" sz="4400" b="1" i="0" dirty="0">
                <a:solidFill>
                  <a:srgbClr val="59B5DA"/>
                </a:solidFill>
                <a:latin typeface="News Gothic MT" panose="020B0503020103020203" pitchFamily="34" charset="0"/>
              </a:rPr>
              <a:t>Acknowledgement of country</a:t>
            </a:r>
          </a:p>
        </p:txBody>
      </p:sp>
    </p:spTree>
    <p:extLst>
      <p:ext uri="{BB962C8B-B14F-4D97-AF65-F5344CB8AC3E}">
        <p14:creationId xmlns:p14="http://schemas.microsoft.com/office/powerpoint/2010/main" val="8042211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12384" y="1060681"/>
            <a:ext cx="4929464" cy="1161666"/>
          </a:xfrm>
        </p:spPr>
        <p:txBody>
          <a:bodyPr lIns="0" tIns="0" rIns="0" bIns="0" anchor="t" anchorCtr="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44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a:t>
            </a:r>
            <a:br>
              <a:rPr lang="en-GB" dirty="0"/>
            </a:br>
            <a:r>
              <a:rPr lang="en-GB" dirty="0"/>
              <a:t>two lines max.</a:t>
            </a:r>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6096000" y="1078947"/>
            <a:ext cx="5471160" cy="3895390"/>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2993364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78E6B48E-9FCB-9F4D-9A0E-C2129CF49C8D}"/>
              </a:ext>
            </a:extLst>
          </p:cNvPr>
          <p:cNvSpPr>
            <a:spLocks noGrp="1"/>
          </p:cNvSpPr>
          <p:nvPr>
            <p:ph type="body" sz="quarter" idx="15" hasCustomPrompt="1"/>
          </p:nvPr>
        </p:nvSpPr>
        <p:spPr>
          <a:xfrm>
            <a:off x="739815" y="479848"/>
            <a:ext cx="10638099" cy="1161666"/>
          </a:xfrm>
        </p:spPr>
        <p:txBody>
          <a:bodyPr lIns="0" tIns="0" rIns="0" bIns="0" anchor="t" anchorCtr="0">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a:solidFill>
                  <a:srgbClr val="1B4298"/>
                </a:solidFill>
              </a:defRPr>
            </a:lvl1pPr>
            <a:lvl2pPr marL="457200" indent="0">
              <a:buNone/>
              <a:defRPr sz="4400" b="1">
                <a:solidFill>
                  <a:schemeClr val="bg1"/>
                </a:solidFill>
              </a:defRPr>
            </a:lvl2pPr>
            <a:lvl3pPr marL="914400" indent="0">
              <a:buNone/>
              <a:defRPr sz="4400" b="1">
                <a:solidFill>
                  <a:schemeClr val="bg1"/>
                </a:solidFill>
              </a:defRPr>
            </a:lvl3pPr>
            <a:lvl4pPr marL="1371600" indent="0">
              <a:buNone/>
              <a:defRPr sz="4400" b="1">
                <a:solidFill>
                  <a:schemeClr val="bg1"/>
                </a:solidFill>
              </a:defRPr>
            </a:lvl4pPr>
            <a:lvl5pPr marL="1828800" indent="0">
              <a:buNone/>
              <a:defRPr sz="44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Main heading two lines max.</a:t>
            </a:r>
            <a:endParaRPr lang="en-US" dirty="0"/>
          </a:p>
        </p:txBody>
      </p:sp>
      <p:sp>
        <p:nvSpPr>
          <p:cNvPr id="3" name="Text Placeholder 2">
            <a:extLst>
              <a:ext uri="{FF2B5EF4-FFF2-40B4-BE49-F238E27FC236}">
                <a16:creationId xmlns:a16="http://schemas.microsoft.com/office/drawing/2014/main" id="{66BBD97D-834D-154D-9467-6F46AE6AC2C8}"/>
              </a:ext>
            </a:extLst>
          </p:cNvPr>
          <p:cNvSpPr>
            <a:spLocks noGrp="1"/>
          </p:cNvSpPr>
          <p:nvPr>
            <p:ph type="body" sz="quarter" idx="22"/>
          </p:nvPr>
        </p:nvSpPr>
        <p:spPr>
          <a:xfrm>
            <a:off x="725358" y="1816367"/>
            <a:ext cx="6902358" cy="3369092"/>
          </a:xfrm>
        </p:spPr>
        <p:txBody>
          <a:bodyPr lIns="0" tIns="0" rIns="0" bIns="0">
            <a:normAutofit/>
          </a:bodyPr>
          <a:lstStyle>
            <a:lvl1pPr marL="0" indent="0">
              <a:buNone/>
              <a:defRPr sz="1600"/>
            </a:lvl1pPr>
            <a:lvl2pPr>
              <a:defRPr sz="1600"/>
            </a:lvl2pPr>
          </a:lstStyle>
          <a:p>
            <a:pPr lvl="0"/>
            <a:r>
              <a:rPr lang="en-GB" dirty="0"/>
              <a:t>Click to edit Master text styles</a:t>
            </a:r>
          </a:p>
          <a:p>
            <a:pPr lvl="1"/>
            <a:r>
              <a:rPr lang="en-GB" dirty="0"/>
              <a:t>Second level</a:t>
            </a:r>
          </a:p>
        </p:txBody>
      </p:sp>
    </p:spTree>
    <p:extLst>
      <p:ext uri="{BB962C8B-B14F-4D97-AF65-F5344CB8AC3E}">
        <p14:creationId xmlns:p14="http://schemas.microsoft.com/office/powerpoint/2010/main" val="4268427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26C67-2A96-1449-B939-CFBA3C7D6297}"/>
              </a:ext>
            </a:extLst>
          </p:cNvPr>
          <p:cNvSpPr txBox="1"/>
          <p:nvPr userDrawn="1"/>
        </p:nvSpPr>
        <p:spPr>
          <a:xfrm>
            <a:off x="6096000" y="534320"/>
            <a:ext cx="4767072" cy="1969770"/>
          </a:xfrm>
          <a:prstGeom prst="rect">
            <a:avLst/>
          </a:prstGeom>
          <a:noFill/>
        </p:spPr>
        <p:txBody>
          <a:bodyPr wrap="square" lIns="0" tIns="0" rIns="0" bIns="0" rtlCol="0">
            <a:spAutoFit/>
          </a:bodyPr>
          <a:lstStyle/>
          <a:p>
            <a:pPr lvl="0"/>
            <a:r>
              <a:rPr lang="en-GB" sz="1600" b="0" i="0" dirty="0">
                <a:latin typeface="News Gothic MT" panose="020B0503020103020203" pitchFamily="34" charset="0"/>
              </a:rPr>
              <a:t>The following slides will help you insert images into templates and know what colours, fonts and some simple rules to use in your presentations.</a:t>
            </a:r>
          </a:p>
          <a:p>
            <a:pPr lvl="0"/>
            <a:endParaRPr lang="en-GB" sz="1600" b="0" i="0" dirty="0">
              <a:latin typeface="News Gothic MT" panose="020B0503020103020203" pitchFamily="34" charset="0"/>
            </a:endParaRPr>
          </a:p>
          <a:p>
            <a:pPr lvl="0"/>
            <a:r>
              <a:rPr lang="en-GB" sz="1600" b="0" i="0" dirty="0">
                <a:latin typeface="News Gothic MT" panose="020B0503020103020203" pitchFamily="34" charset="0"/>
              </a:rPr>
              <a:t>If you have any custom infographics you </a:t>
            </a:r>
            <a:br>
              <a:rPr lang="en-GB" sz="1600" b="0" i="0" dirty="0">
                <a:latin typeface="News Gothic MT" panose="020B0503020103020203" pitchFamily="34" charset="0"/>
              </a:rPr>
            </a:br>
            <a:r>
              <a:rPr lang="en-GB" sz="1600" b="0" i="0" dirty="0">
                <a:latin typeface="News Gothic MT" panose="020B0503020103020203" pitchFamily="34" charset="0"/>
              </a:rPr>
              <a:t>want to include in your presentation please contact </a:t>
            </a:r>
            <a:r>
              <a:rPr lang="en-GB" sz="1600" b="1" i="0" dirty="0">
                <a:latin typeface="News Gothic MT" panose="020B0503020103020203" pitchFamily="34" charset="0"/>
              </a:rPr>
              <a:t>production@chisholm.edu.au </a:t>
            </a:r>
            <a:r>
              <a:rPr lang="en-GB" sz="1600" b="0" i="0" dirty="0">
                <a:latin typeface="News Gothic MT" panose="020B0503020103020203" pitchFamily="34" charset="0"/>
              </a:rPr>
              <a:t>to discuss design requirements.</a:t>
            </a:r>
          </a:p>
        </p:txBody>
      </p:sp>
      <p:sp>
        <p:nvSpPr>
          <p:cNvPr id="5" name="TextBox 4">
            <a:extLst>
              <a:ext uri="{FF2B5EF4-FFF2-40B4-BE49-F238E27FC236}">
                <a16:creationId xmlns:a16="http://schemas.microsoft.com/office/drawing/2014/main" id="{4533D300-71DF-0141-882A-BE155A9C203E}"/>
              </a:ext>
            </a:extLst>
          </p:cNvPr>
          <p:cNvSpPr txBox="1"/>
          <p:nvPr userDrawn="1"/>
        </p:nvSpPr>
        <p:spPr>
          <a:xfrm>
            <a:off x="712384" y="481499"/>
            <a:ext cx="4476304" cy="1354217"/>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Tips and more information</a:t>
            </a:r>
          </a:p>
        </p:txBody>
      </p:sp>
    </p:spTree>
    <p:extLst>
      <p:ext uri="{BB962C8B-B14F-4D97-AF65-F5344CB8AC3E}">
        <p14:creationId xmlns:p14="http://schemas.microsoft.com/office/powerpoint/2010/main" val="272966649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329A0DDB-E102-864C-B238-A27CAC24F342}"/>
              </a:ext>
            </a:extLst>
          </p:cNvPr>
          <p:cNvSpPr/>
          <p:nvPr userDrawn="1"/>
        </p:nvSpPr>
        <p:spPr>
          <a:xfrm>
            <a:off x="6055008" y="3546563"/>
            <a:ext cx="1310108" cy="1310108"/>
          </a:xfrm>
          <a:prstGeom prst="rect">
            <a:avLst/>
          </a:prstGeom>
          <a:solidFill>
            <a:srgbClr val="13294B"/>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41" name="TextBox 40">
            <a:extLst>
              <a:ext uri="{FF2B5EF4-FFF2-40B4-BE49-F238E27FC236}">
                <a16:creationId xmlns:a16="http://schemas.microsoft.com/office/drawing/2014/main" id="{03820687-B411-624A-A109-21F1BA4A3325}"/>
              </a:ext>
            </a:extLst>
          </p:cNvPr>
          <p:cNvSpPr txBox="1"/>
          <p:nvPr userDrawn="1"/>
        </p:nvSpPr>
        <p:spPr>
          <a:xfrm>
            <a:off x="606388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Navy</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19, 41, 75</a:t>
            </a:r>
          </a:p>
        </p:txBody>
      </p:sp>
      <p:sp>
        <p:nvSpPr>
          <p:cNvPr id="5" name="TextBox 4">
            <a:extLst>
              <a:ext uri="{FF2B5EF4-FFF2-40B4-BE49-F238E27FC236}">
                <a16:creationId xmlns:a16="http://schemas.microsoft.com/office/drawing/2014/main" id="{B3936809-A27B-E54B-8EB6-7D74AC2430B4}"/>
              </a:ext>
            </a:extLst>
          </p:cNvPr>
          <p:cNvSpPr txBox="1"/>
          <p:nvPr userDrawn="1"/>
        </p:nvSpPr>
        <p:spPr>
          <a:xfrm>
            <a:off x="6096000" y="546290"/>
            <a:ext cx="5486270" cy="984885"/>
          </a:xfrm>
          <a:prstGeom prst="rect">
            <a:avLst/>
          </a:prstGeom>
          <a:noFill/>
        </p:spPr>
        <p:txBody>
          <a:bodyPr wrap="square" lIns="0" tIns="0" rIns="0" bIns="0" rtlCol="0">
            <a:spAutoFit/>
          </a:bodyPr>
          <a:lstStyle/>
          <a:p>
            <a:r>
              <a:rPr lang="en-US" sz="1600" dirty="0">
                <a:latin typeface="News Gothic MT" panose="020B0503020103020203" pitchFamily="34" charset="0"/>
              </a:rPr>
              <a:t>The colours outlined below can be used in your PowerPoint presentation. Please note black and white fonts used on the colours swatches below will mean it meets accessibility requirements.</a:t>
            </a:r>
          </a:p>
        </p:txBody>
      </p:sp>
      <p:sp>
        <p:nvSpPr>
          <p:cNvPr id="18" name="TextBox 17">
            <a:extLst>
              <a:ext uri="{FF2B5EF4-FFF2-40B4-BE49-F238E27FC236}">
                <a16:creationId xmlns:a16="http://schemas.microsoft.com/office/drawing/2014/main" id="{9B928122-8407-AC4B-9141-ADC9B27B692B}"/>
              </a:ext>
            </a:extLst>
          </p:cNvPr>
          <p:cNvSpPr txBox="1"/>
          <p:nvPr userDrawn="1"/>
        </p:nvSpPr>
        <p:spPr>
          <a:xfrm>
            <a:off x="712384" y="1758164"/>
            <a:ext cx="1374648" cy="184666"/>
          </a:xfrm>
          <a:prstGeom prst="rect">
            <a:avLst/>
          </a:prstGeom>
          <a:noFill/>
        </p:spPr>
        <p:txBody>
          <a:bodyPr wrap="square" lIns="0" tIns="0" rIns="0" bIns="0" rtlCol="0">
            <a:spAutoFit/>
          </a:bodyPr>
          <a:lstStyle/>
          <a:p>
            <a:r>
              <a:rPr lang="en-US" sz="1200" b="1" dirty="0">
                <a:latin typeface="News Gothic MT" panose="020B0503020103020203" pitchFamily="34" charset="0"/>
              </a:rPr>
              <a:t>Primary colours</a:t>
            </a:r>
          </a:p>
        </p:txBody>
      </p:sp>
      <p:sp>
        <p:nvSpPr>
          <p:cNvPr id="19" name="TextBox 18">
            <a:extLst>
              <a:ext uri="{FF2B5EF4-FFF2-40B4-BE49-F238E27FC236}">
                <a16:creationId xmlns:a16="http://schemas.microsoft.com/office/drawing/2014/main" id="{659BC0D2-7298-F54B-960F-7D9B7E6C2A9E}"/>
              </a:ext>
            </a:extLst>
          </p:cNvPr>
          <p:cNvSpPr txBox="1"/>
          <p:nvPr userDrawn="1"/>
        </p:nvSpPr>
        <p:spPr>
          <a:xfrm>
            <a:off x="6062144" y="1758164"/>
            <a:ext cx="5763768" cy="184666"/>
          </a:xfrm>
          <a:prstGeom prst="rect">
            <a:avLst/>
          </a:prstGeom>
          <a:noFill/>
        </p:spPr>
        <p:txBody>
          <a:bodyPr wrap="square" lIns="0" tIns="0" rIns="0" bIns="0" rtlCol="0">
            <a:spAutoFit/>
          </a:bodyPr>
          <a:lstStyle/>
          <a:p>
            <a:r>
              <a:rPr lang="en-US" sz="1200" b="1" dirty="0">
                <a:latin typeface="News Gothic MT" panose="020B0503020103020203" pitchFamily="34" charset="0"/>
              </a:rPr>
              <a:t>Secondary colours</a:t>
            </a:r>
            <a:endParaRPr lang="en-US" sz="1200" b="0" dirty="0">
              <a:latin typeface="News Gothic MT" panose="020B0503020103020203" pitchFamily="34" charset="0"/>
            </a:endParaRP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81499"/>
            <a:ext cx="2341712"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Colours</a:t>
            </a:r>
          </a:p>
        </p:txBody>
      </p:sp>
      <p:sp>
        <p:nvSpPr>
          <p:cNvPr id="22" name="Rectangle 21">
            <a:extLst>
              <a:ext uri="{FF2B5EF4-FFF2-40B4-BE49-F238E27FC236}">
                <a16:creationId xmlns:a16="http://schemas.microsoft.com/office/drawing/2014/main" id="{68A61F56-86ED-7E47-A858-6D0854B8AE5B}"/>
              </a:ext>
            </a:extLst>
          </p:cNvPr>
          <p:cNvSpPr/>
          <p:nvPr userDrawn="1"/>
        </p:nvSpPr>
        <p:spPr>
          <a:xfrm>
            <a:off x="8843290" y="3546563"/>
            <a:ext cx="1310108" cy="1310108"/>
          </a:xfrm>
          <a:prstGeom prst="rect">
            <a:avLst/>
          </a:prstGeom>
          <a:solidFill>
            <a:srgbClr val="00857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23" name="TextBox 22">
            <a:extLst>
              <a:ext uri="{FF2B5EF4-FFF2-40B4-BE49-F238E27FC236}">
                <a16:creationId xmlns:a16="http://schemas.microsoft.com/office/drawing/2014/main" id="{5501F453-771D-534B-8061-7AF8AFCCD58F}"/>
              </a:ext>
            </a:extLst>
          </p:cNvPr>
          <p:cNvSpPr txBox="1"/>
          <p:nvPr userDrawn="1"/>
        </p:nvSpPr>
        <p:spPr>
          <a:xfrm>
            <a:off x="8928073" y="4063118"/>
            <a:ext cx="114054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Green</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0, 133, 120</a:t>
            </a:r>
          </a:p>
        </p:txBody>
      </p:sp>
      <p:sp>
        <p:nvSpPr>
          <p:cNvPr id="24" name="Rectangle 23">
            <a:extLst>
              <a:ext uri="{FF2B5EF4-FFF2-40B4-BE49-F238E27FC236}">
                <a16:creationId xmlns:a16="http://schemas.microsoft.com/office/drawing/2014/main" id="{E6362DE2-74E0-A347-8115-2F8282209F96}"/>
              </a:ext>
            </a:extLst>
          </p:cNvPr>
          <p:cNvSpPr/>
          <p:nvPr userDrawn="1"/>
        </p:nvSpPr>
        <p:spPr>
          <a:xfrm>
            <a:off x="7446268" y="3546563"/>
            <a:ext cx="1310108" cy="1310108"/>
          </a:xfrm>
          <a:prstGeom prst="rect">
            <a:avLst/>
          </a:prstGeom>
          <a:solidFill>
            <a:srgbClr val="84329B"/>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25" name="TextBox 24">
            <a:extLst>
              <a:ext uri="{FF2B5EF4-FFF2-40B4-BE49-F238E27FC236}">
                <a16:creationId xmlns:a16="http://schemas.microsoft.com/office/drawing/2014/main" id="{DF117844-52D3-F74F-B75D-34D4A1D83236}"/>
              </a:ext>
            </a:extLst>
          </p:cNvPr>
          <p:cNvSpPr txBox="1"/>
          <p:nvPr userDrawn="1"/>
        </p:nvSpPr>
        <p:spPr>
          <a:xfrm>
            <a:off x="745514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Purple</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132, 50, 155</a:t>
            </a:r>
          </a:p>
        </p:txBody>
      </p:sp>
      <p:sp>
        <p:nvSpPr>
          <p:cNvPr id="30" name="Rectangle 29">
            <a:extLst>
              <a:ext uri="{FF2B5EF4-FFF2-40B4-BE49-F238E27FC236}">
                <a16:creationId xmlns:a16="http://schemas.microsoft.com/office/drawing/2014/main" id="{40727F62-A5AD-1B49-81CD-D9454277FF42}"/>
              </a:ext>
            </a:extLst>
          </p:cNvPr>
          <p:cNvSpPr/>
          <p:nvPr userDrawn="1"/>
        </p:nvSpPr>
        <p:spPr>
          <a:xfrm>
            <a:off x="10244486" y="2151532"/>
            <a:ext cx="1310108" cy="1310108"/>
          </a:xfrm>
          <a:prstGeom prst="rect">
            <a:avLst/>
          </a:prstGeom>
          <a:solidFill>
            <a:srgbClr val="FFA06A"/>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1" name="TextBox 30">
            <a:extLst>
              <a:ext uri="{FF2B5EF4-FFF2-40B4-BE49-F238E27FC236}">
                <a16:creationId xmlns:a16="http://schemas.microsoft.com/office/drawing/2014/main" id="{A8898798-F69F-8F4C-81D5-7365C981CAC4}"/>
              </a:ext>
            </a:extLst>
          </p:cNvPr>
          <p:cNvSpPr txBox="1"/>
          <p:nvPr userDrawn="1"/>
        </p:nvSpPr>
        <p:spPr>
          <a:xfrm>
            <a:off x="10253364" y="2668087"/>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Orange</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255, 160, 106</a:t>
            </a:r>
          </a:p>
        </p:txBody>
      </p:sp>
      <p:sp>
        <p:nvSpPr>
          <p:cNvPr id="32" name="Rectangle 31">
            <a:extLst>
              <a:ext uri="{FF2B5EF4-FFF2-40B4-BE49-F238E27FC236}">
                <a16:creationId xmlns:a16="http://schemas.microsoft.com/office/drawing/2014/main" id="{0AD048FA-C26C-D846-9CD1-91822BFCD25F}"/>
              </a:ext>
            </a:extLst>
          </p:cNvPr>
          <p:cNvSpPr/>
          <p:nvPr userDrawn="1"/>
        </p:nvSpPr>
        <p:spPr>
          <a:xfrm>
            <a:off x="10235608" y="3546563"/>
            <a:ext cx="1310108" cy="1310108"/>
          </a:xfrm>
          <a:prstGeom prst="rect">
            <a:avLst/>
          </a:prstGeom>
          <a:solidFill>
            <a:srgbClr val="C8102E"/>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3" name="TextBox 32">
            <a:extLst>
              <a:ext uri="{FF2B5EF4-FFF2-40B4-BE49-F238E27FC236}">
                <a16:creationId xmlns:a16="http://schemas.microsoft.com/office/drawing/2014/main" id="{48ACEBE3-B6DF-C649-83AF-6B71B6D904B8}"/>
              </a:ext>
            </a:extLst>
          </p:cNvPr>
          <p:cNvSpPr txBox="1"/>
          <p:nvPr userDrawn="1"/>
        </p:nvSpPr>
        <p:spPr>
          <a:xfrm>
            <a:off x="10244486" y="4063118"/>
            <a:ext cx="129235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Red</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200, 16, 46</a:t>
            </a:r>
          </a:p>
        </p:txBody>
      </p:sp>
      <p:sp>
        <p:nvSpPr>
          <p:cNvPr id="34" name="Rectangle 33">
            <a:extLst>
              <a:ext uri="{FF2B5EF4-FFF2-40B4-BE49-F238E27FC236}">
                <a16:creationId xmlns:a16="http://schemas.microsoft.com/office/drawing/2014/main" id="{C09685CE-7009-E64E-BCB6-3D57EBC2737E}"/>
              </a:ext>
            </a:extLst>
          </p:cNvPr>
          <p:cNvSpPr/>
          <p:nvPr userDrawn="1"/>
        </p:nvSpPr>
        <p:spPr>
          <a:xfrm>
            <a:off x="6050569" y="2156675"/>
            <a:ext cx="1310108" cy="1310108"/>
          </a:xfrm>
          <a:prstGeom prst="rect">
            <a:avLst/>
          </a:prstGeom>
          <a:solidFill>
            <a:srgbClr val="C1C6C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5" name="TextBox 34">
            <a:extLst>
              <a:ext uri="{FF2B5EF4-FFF2-40B4-BE49-F238E27FC236}">
                <a16:creationId xmlns:a16="http://schemas.microsoft.com/office/drawing/2014/main" id="{A083452D-9C7E-F749-9545-ACA7C1F6E351}"/>
              </a:ext>
            </a:extLst>
          </p:cNvPr>
          <p:cNvSpPr txBox="1"/>
          <p:nvPr userDrawn="1"/>
        </p:nvSpPr>
        <p:spPr>
          <a:xfrm>
            <a:off x="6135352" y="2673230"/>
            <a:ext cx="114054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Silver</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193, 198, 200</a:t>
            </a:r>
          </a:p>
        </p:txBody>
      </p:sp>
      <p:sp>
        <p:nvSpPr>
          <p:cNvPr id="36" name="Rectangle 35">
            <a:extLst>
              <a:ext uri="{FF2B5EF4-FFF2-40B4-BE49-F238E27FC236}">
                <a16:creationId xmlns:a16="http://schemas.microsoft.com/office/drawing/2014/main" id="{2828CEDB-3926-EA41-97A8-87971D25B5C8}"/>
              </a:ext>
            </a:extLst>
          </p:cNvPr>
          <p:cNvSpPr/>
          <p:nvPr userDrawn="1"/>
        </p:nvSpPr>
        <p:spPr>
          <a:xfrm>
            <a:off x="7446268" y="2156675"/>
            <a:ext cx="1310108" cy="1310108"/>
          </a:xfrm>
          <a:prstGeom prst="rect">
            <a:avLst/>
          </a:prstGeom>
          <a:solidFill>
            <a:srgbClr val="00CFB4"/>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7" name="TextBox 36">
            <a:extLst>
              <a:ext uri="{FF2B5EF4-FFF2-40B4-BE49-F238E27FC236}">
                <a16:creationId xmlns:a16="http://schemas.microsoft.com/office/drawing/2014/main" id="{8C2BE688-B2D8-8944-B00D-763BD0CC2F60}"/>
              </a:ext>
            </a:extLst>
          </p:cNvPr>
          <p:cNvSpPr txBox="1"/>
          <p:nvPr userDrawn="1"/>
        </p:nvSpPr>
        <p:spPr>
          <a:xfrm>
            <a:off x="7455146" y="2673230"/>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Teal</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0, 207, 180</a:t>
            </a:r>
          </a:p>
        </p:txBody>
      </p:sp>
      <p:sp>
        <p:nvSpPr>
          <p:cNvPr id="38" name="Rectangle 37">
            <a:extLst>
              <a:ext uri="{FF2B5EF4-FFF2-40B4-BE49-F238E27FC236}">
                <a16:creationId xmlns:a16="http://schemas.microsoft.com/office/drawing/2014/main" id="{F68D8D84-5EE6-AE42-9871-E9DA1BC7554A}"/>
              </a:ext>
            </a:extLst>
          </p:cNvPr>
          <p:cNvSpPr/>
          <p:nvPr userDrawn="1"/>
        </p:nvSpPr>
        <p:spPr>
          <a:xfrm>
            <a:off x="8843290" y="2156675"/>
            <a:ext cx="1310108" cy="1310108"/>
          </a:xfrm>
          <a:prstGeom prst="rect">
            <a:avLst/>
          </a:prstGeom>
          <a:solidFill>
            <a:srgbClr val="59CBE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39" name="TextBox 38">
            <a:extLst>
              <a:ext uri="{FF2B5EF4-FFF2-40B4-BE49-F238E27FC236}">
                <a16:creationId xmlns:a16="http://schemas.microsoft.com/office/drawing/2014/main" id="{80F5E622-062A-F44A-A637-7A56A4123D2B}"/>
              </a:ext>
            </a:extLst>
          </p:cNvPr>
          <p:cNvSpPr txBox="1"/>
          <p:nvPr userDrawn="1"/>
        </p:nvSpPr>
        <p:spPr>
          <a:xfrm>
            <a:off x="8852168" y="2673230"/>
            <a:ext cx="1292352" cy="276999"/>
          </a:xfrm>
          <a:prstGeom prst="rect">
            <a:avLst/>
          </a:prstGeom>
          <a:noFill/>
        </p:spPr>
        <p:txBody>
          <a:bodyPr wrap="square" lIns="0" tIns="0" rIns="0" bIns="0" rtlCol="0">
            <a:spAutoFit/>
          </a:bodyPr>
          <a:lstStyle/>
          <a:p>
            <a:pPr algn="ctr"/>
            <a:r>
              <a:rPr lang="en-US" sz="900" b="1" dirty="0">
                <a:solidFill>
                  <a:schemeClr val="tx1"/>
                </a:solidFill>
                <a:latin typeface="News Gothic MT" panose="020B0503020103020203" pitchFamily="34" charset="0"/>
              </a:rPr>
              <a:t>Pastel Blue</a:t>
            </a:r>
            <a:br>
              <a:rPr lang="en-US" sz="900" b="1" dirty="0">
                <a:solidFill>
                  <a:schemeClr val="tx1"/>
                </a:solidFill>
                <a:latin typeface="News Gothic MT" panose="020B0503020103020203" pitchFamily="34" charset="0"/>
              </a:rPr>
            </a:br>
            <a:r>
              <a:rPr lang="en-US" sz="900" b="0" dirty="0">
                <a:solidFill>
                  <a:schemeClr val="tx1"/>
                </a:solidFill>
                <a:latin typeface="News Gothic MT" panose="020B0503020103020203" pitchFamily="34" charset="0"/>
              </a:rPr>
              <a:t>RGB: 89, 203, 232</a:t>
            </a:r>
          </a:p>
        </p:txBody>
      </p:sp>
      <p:sp>
        <p:nvSpPr>
          <p:cNvPr id="53" name="Rectangle 52">
            <a:extLst>
              <a:ext uri="{FF2B5EF4-FFF2-40B4-BE49-F238E27FC236}">
                <a16:creationId xmlns:a16="http://schemas.microsoft.com/office/drawing/2014/main" id="{8174D11D-BB24-A340-A44F-67462FEFE364}"/>
              </a:ext>
            </a:extLst>
          </p:cNvPr>
          <p:cNvSpPr/>
          <p:nvPr userDrawn="1"/>
        </p:nvSpPr>
        <p:spPr>
          <a:xfrm>
            <a:off x="724057" y="2156675"/>
            <a:ext cx="1310108" cy="1310108"/>
          </a:xfrm>
          <a:prstGeom prst="rect">
            <a:avLst/>
          </a:prstGeom>
          <a:solidFill>
            <a:srgbClr val="1B4298"/>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4" name="TextBox 53">
            <a:extLst>
              <a:ext uri="{FF2B5EF4-FFF2-40B4-BE49-F238E27FC236}">
                <a16:creationId xmlns:a16="http://schemas.microsoft.com/office/drawing/2014/main" id="{CC9BB434-E846-B846-9EDF-BA6FEF197EAB}"/>
              </a:ext>
            </a:extLst>
          </p:cNvPr>
          <p:cNvSpPr txBox="1"/>
          <p:nvPr userDrawn="1"/>
        </p:nvSpPr>
        <p:spPr>
          <a:xfrm>
            <a:off x="808840" y="2673230"/>
            <a:ext cx="1140542" cy="276999"/>
          </a:xfrm>
          <a:prstGeom prst="rect">
            <a:avLst/>
          </a:prstGeom>
          <a:noFill/>
        </p:spPr>
        <p:txBody>
          <a:bodyPr wrap="square" lIns="0" tIns="0" rIns="0" bIns="0" rtlCol="0">
            <a:spAutoFit/>
          </a:bodyPr>
          <a:lstStyle/>
          <a:p>
            <a:pPr algn="ctr"/>
            <a:r>
              <a:rPr lang="en-US" sz="900" b="1" dirty="0">
                <a:solidFill>
                  <a:schemeClr val="bg1"/>
                </a:solidFill>
                <a:latin typeface="News Gothic MT" panose="020B0503020103020203" pitchFamily="34" charset="0"/>
              </a:rPr>
              <a:t>Chisholm Blue</a:t>
            </a:r>
            <a:br>
              <a:rPr lang="en-US" sz="900" b="1" dirty="0">
                <a:solidFill>
                  <a:schemeClr val="bg1"/>
                </a:solidFill>
                <a:latin typeface="News Gothic MT" panose="020B0503020103020203" pitchFamily="34" charset="0"/>
              </a:rPr>
            </a:br>
            <a:r>
              <a:rPr lang="en-US" sz="900" b="0" dirty="0">
                <a:solidFill>
                  <a:schemeClr val="bg1"/>
                </a:solidFill>
                <a:latin typeface="News Gothic MT" panose="020B0503020103020203" pitchFamily="34" charset="0"/>
              </a:rPr>
              <a:t>RGB: 27, 66, 152</a:t>
            </a:r>
          </a:p>
        </p:txBody>
      </p:sp>
      <p:sp>
        <p:nvSpPr>
          <p:cNvPr id="55" name="Rectangle 54">
            <a:extLst>
              <a:ext uri="{FF2B5EF4-FFF2-40B4-BE49-F238E27FC236}">
                <a16:creationId xmlns:a16="http://schemas.microsoft.com/office/drawing/2014/main" id="{EA258102-F5A2-B846-8EA4-E9B1FD495B87}"/>
              </a:ext>
            </a:extLst>
          </p:cNvPr>
          <p:cNvSpPr/>
          <p:nvPr userDrawn="1"/>
        </p:nvSpPr>
        <p:spPr>
          <a:xfrm>
            <a:off x="2119756" y="2156675"/>
            <a:ext cx="1310108" cy="1310108"/>
          </a:xfrm>
          <a:prstGeom prst="rect">
            <a:avLst/>
          </a:prstGeom>
          <a:solidFill>
            <a:schemeClr val="tx1"/>
          </a:solidFill>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6" name="TextBox 55">
            <a:extLst>
              <a:ext uri="{FF2B5EF4-FFF2-40B4-BE49-F238E27FC236}">
                <a16:creationId xmlns:a16="http://schemas.microsoft.com/office/drawing/2014/main" id="{705D4B64-852D-2440-B91F-CA36B0F8B6A0}"/>
              </a:ext>
            </a:extLst>
          </p:cNvPr>
          <p:cNvSpPr txBox="1"/>
          <p:nvPr userDrawn="1"/>
        </p:nvSpPr>
        <p:spPr>
          <a:xfrm>
            <a:off x="2128634" y="2742480"/>
            <a:ext cx="1292352" cy="138499"/>
          </a:xfrm>
          <a:prstGeom prst="rect">
            <a:avLst/>
          </a:prstGeom>
          <a:noFill/>
        </p:spPr>
        <p:txBody>
          <a:bodyPr wrap="square" lIns="0" tIns="0" rIns="0" bIns="0" rtlCol="0" anchor="ctr" anchorCtr="0">
            <a:spAutoFit/>
          </a:bodyPr>
          <a:lstStyle/>
          <a:p>
            <a:pPr algn="ctr"/>
            <a:r>
              <a:rPr lang="en-US" sz="900" b="1" dirty="0">
                <a:solidFill>
                  <a:schemeClr val="bg1"/>
                </a:solidFill>
                <a:latin typeface="News Gothic MT" panose="020B0503020103020203" pitchFamily="34" charset="0"/>
              </a:rPr>
              <a:t>Black</a:t>
            </a:r>
            <a:endParaRPr lang="en-US" sz="900" b="0" dirty="0">
              <a:solidFill>
                <a:schemeClr val="bg1"/>
              </a:solidFill>
              <a:latin typeface="News Gothic MT" panose="020B0503020103020203" pitchFamily="34" charset="0"/>
            </a:endParaRPr>
          </a:p>
        </p:txBody>
      </p:sp>
      <p:sp>
        <p:nvSpPr>
          <p:cNvPr id="57" name="Rectangle 56">
            <a:extLst>
              <a:ext uri="{FF2B5EF4-FFF2-40B4-BE49-F238E27FC236}">
                <a16:creationId xmlns:a16="http://schemas.microsoft.com/office/drawing/2014/main" id="{E6638D52-B83B-064A-9F87-0CEF67C6D191}"/>
              </a:ext>
            </a:extLst>
          </p:cNvPr>
          <p:cNvSpPr/>
          <p:nvPr userDrawn="1"/>
        </p:nvSpPr>
        <p:spPr>
          <a:xfrm>
            <a:off x="3516778" y="2156675"/>
            <a:ext cx="1310108" cy="1310108"/>
          </a:xfrm>
          <a:prstGeom prst="rect">
            <a:avLst/>
          </a:prstGeom>
          <a:solidFill>
            <a:schemeClr val="bg1"/>
          </a:solidFill>
          <a:ln>
            <a:solidFill>
              <a:schemeClr val="tx1"/>
            </a:solidFill>
          </a:ln>
        </p:spPr>
        <p:txBody>
          <a:bodyPr wrap="square" rtlCol="0" anchor="ctr">
            <a:spAutoFit/>
          </a:bodyPr>
          <a:lstStyle/>
          <a:p>
            <a:pPr algn="ctr">
              <a:lnSpc>
                <a:spcPct val="75000"/>
              </a:lnSpc>
              <a:spcBef>
                <a:spcPts val="600"/>
              </a:spcBef>
              <a:spcAft>
                <a:spcPts val="600"/>
              </a:spcAft>
            </a:pPr>
            <a:endParaRPr lang="en-US" sz="3428" b="1" dirty="0">
              <a:solidFill>
                <a:srgbClr val="00A9E8"/>
              </a:solidFill>
              <a:effectLst/>
              <a:latin typeface="Proxima Nova A" panose="020B0503030502060204" pitchFamily="34" charset="0"/>
            </a:endParaRPr>
          </a:p>
        </p:txBody>
      </p:sp>
      <p:sp>
        <p:nvSpPr>
          <p:cNvPr id="58" name="TextBox 57">
            <a:extLst>
              <a:ext uri="{FF2B5EF4-FFF2-40B4-BE49-F238E27FC236}">
                <a16:creationId xmlns:a16="http://schemas.microsoft.com/office/drawing/2014/main" id="{B0276756-D885-5646-847A-B47B18C9A3C9}"/>
              </a:ext>
            </a:extLst>
          </p:cNvPr>
          <p:cNvSpPr txBox="1"/>
          <p:nvPr userDrawn="1"/>
        </p:nvSpPr>
        <p:spPr>
          <a:xfrm>
            <a:off x="3525656" y="2742480"/>
            <a:ext cx="1292352" cy="138499"/>
          </a:xfrm>
          <a:prstGeom prst="rect">
            <a:avLst/>
          </a:prstGeom>
          <a:noFill/>
        </p:spPr>
        <p:txBody>
          <a:bodyPr wrap="square" lIns="0" tIns="0" rIns="0" bIns="0" rtlCol="0" anchor="ctr" anchorCtr="0">
            <a:spAutoFit/>
          </a:bodyPr>
          <a:lstStyle/>
          <a:p>
            <a:pPr algn="ctr"/>
            <a:r>
              <a:rPr lang="en-US" sz="900" b="1" dirty="0">
                <a:solidFill>
                  <a:schemeClr val="tx1"/>
                </a:solidFill>
                <a:latin typeface="News Gothic MT" panose="020B0503020103020203" pitchFamily="34" charset="0"/>
              </a:rPr>
              <a:t>White</a:t>
            </a:r>
            <a:endParaRPr lang="en-US" sz="900" b="0" dirty="0">
              <a:solidFill>
                <a:schemeClr val="tx1"/>
              </a:solidFill>
              <a:latin typeface="News Gothic MT" panose="020B0503020103020203" pitchFamily="34" charset="0"/>
            </a:endParaRPr>
          </a:p>
        </p:txBody>
      </p:sp>
    </p:spTree>
    <p:extLst>
      <p:ext uri="{BB962C8B-B14F-4D97-AF65-F5344CB8AC3E}">
        <p14:creationId xmlns:p14="http://schemas.microsoft.com/office/powerpoint/2010/main" val="18779721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36809-A27B-E54B-8EB6-7D74AC2430B4}"/>
              </a:ext>
            </a:extLst>
          </p:cNvPr>
          <p:cNvSpPr txBox="1"/>
          <p:nvPr userDrawn="1"/>
        </p:nvSpPr>
        <p:spPr>
          <a:xfrm>
            <a:off x="6095999" y="545212"/>
            <a:ext cx="5131981" cy="984885"/>
          </a:xfrm>
          <a:prstGeom prst="rect">
            <a:avLst/>
          </a:prstGeom>
          <a:noFill/>
        </p:spPr>
        <p:txBody>
          <a:bodyPr wrap="square" lIns="0" tIns="0" rIns="0" bIns="0" rtlCol="0">
            <a:spAutoFit/>
          </a:bodyPr>
          <a:lstStyle/>
          <a:p>
            <a:pPr lvl="0"/>
            <a:r>
              <a:rPr lang="en-GB" sz="1600" b="0" i="0" dirty="0">
                <a:latin typeface="News Gothic MT" panose="020B0503020103020203" pitchFamily="34" charset="0"/>
              </a:rPr>
              <a:t>The graphic element at the bottom must not be moved or resized. There are design options provided with in the template to use other colour variations of the graphic element as demonstrated below.</a:t>
            </a:r>
          </a:p>
        </p:txBody>
      </p:sp>
      <p:sp>
        <p:nvSpPr>
          <p:cNvPr id="27" name="TextBox 26">
            <a:extLst>
              <a:ext uri="{FF2B5EF4-FFF2-40B4-BE49-F238E27FC236}">
                <a16:creationId xmlns:a16="http://schemas.microsoft.com/office/drawing/2014/main" id="{1383C1A1-2271-6E4F-9E1D-F6F69073E849}"/>
              </a:ext>
            </a:extLst>
          </p:cNvPr>
          <p:cNvSpPr txBox="1"/>
          <p:nvPr userDrawn="1"/>
        </p:nvSpPr>
        <p:spPr>
          <a:xfrm>
            <a:off x="712384" y="475310"/>
            <a:ext cx="4933504" cy="677108"/>
          </a:xfrm>
          <a:prstGeom prst="rect">
            <a:avLst/>
          </a:prstGeom>
          <a:noFill/>
        </p:spPr>
        <p:txBody>
          <a:bodyPr wrap="square" lIns="0" tIns="0" rIns="0" bIns="0" rtlCol="0">
            <a:spAutoFit/>
          </a:bodyPr>
          <a:lstStyle/>
          <a:p>
            <a:r>
              <a:rPr lang="en-US" sz="4400" b="1" i="0" dirty="0">
                <a:solidFill>
                  <a:srgbClr val="1B4298"/>
                </a:solidFill>
                <a:latin typeface="News Gothic MT" panose="020B0503020103020203" pitchFamily="34" charset="0"/>
              </a:rPr>
              <a:t>Graphic element</a:t>
            </a:r>
          </a:p>
        </p:txBody>
      </p:sp>
      <p:pic>
        <p:nvPicPr>
          <p:cNvPr id="28" name="Picture 27">
            <a:extLst>
              <a:ext uri="{FF2B5EF4-FFF2-40B4-BE49-F238E27FC236}">
                <a16:creationId xmlns:a16="http://schemas.microsoft.com/office/drawing/2014/main" id="{AE6CD85C-B06E-E543-9740-C284C680AE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15313"/>
          <a:stretch/>
        </p:blipFill>
        <p:spPr>
          <a:xfrm>
            <a:off x="6094851" y="1894491"/>
            <a:ext cx="2488050" cy="1529193"/>
          </a:xfrm>
          <a:prstGeom prst="rect">
            <a:avLst/>
          </a:prstGeom>
        </p:spPr>
      </p:pic>
      <p:pic>
        <p:nvPicPr>
          <p:cNvPr id="29" name="Picture 28">
            <a:extLst>
              <a:ext uri="{FF2B5EF4-FFF2-40B4-BE49-F238E27FC236}">
                <a16:creationId xmlns:a16="http://schemas.microsoft.com/office/drawing/2014/main" id="{B42C28F8-A2A4-FD47-9BA3-8029329C2777}"/>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097150" y="2440869"/>
            <a:ext cx="2488050" cy="877728"/>
          </a:xfrm>
          <a:prstGeom prst="rect">
            <a:avLst/>
          </a:prstGeom>
        </p:spPr>
      </p:pic>
      <p:pic>
        <p:nvPicPr>
          <p:cNvPr id="30" name="Picture 29" descr="A picture containing text, clipart&#10;&#10;Description automatically generated">
            <a:extLst>
              <a:ext uri="{FF2B5EF4-FFF2-40B4-BE49-F238E27FC236}">
                <a16:creationId xmlns:a16="http://schemas.microsoft.com/office/drawing/2014/main" id="{F945E35E-C10A-9047-9EF8-F1916F2A6C9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411174" y="6428510"/>
            <a:ext cx="396424" cy="69467"/>
          </a:xfrm>
          <a:prstGeom prst="rect">
            <a:avLst/>
          </a:prstGeom>
        </p:spPr>
      </p:pic>
      <p:pic>
        <p:nvPicPr>
          <p:cNvPr id="32" name="Picture 31">
            <a:extLst>
              <a:ext uri="{FF2B5EF4-FFF2-40B4-BE49-F238E27FC236}">
                <a16:creationId xmlns:a16="http://schemas.microsoft.com/office/drawing/2014/main" id="{097D5C66-8AF5-3E4A-BBE2-C8B70FA20BA8}"/>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8847401" y="1894493"/>
            <a:ext cx="2489200" cy="1400175"/>
          </a:xfrm>
          <a:prstGeom prst="rect">
            <a:avLst/>
          </a:prstGeom>
        </p:spPr>
      </p:pic>
      <p:pic>
        <p:nvPicPr>
          <p:cNvPr id="33" name="Picture 32">
            <a:extLst>
              <a:ext uri="{FF2B5EF4-FFF2-40B4-BE49-F238E27FC236}">
                <a16:creationId xmlns:a16="http://schemas.microsoft.com/office/drawing/2014/main" id="{00FA787B-8F89-6F46-ABF9-B801D1D4BA31}"/>
              </a:ext>
              <a:ext uri="{C183D7F6-B498-43B3-948B-1728B52AA6E4}">
                <adec:decorative xmlns:adec="http://schemas.microsoft.com/office/drawing/2017/decorative" val="1"/>
              </a:ext>
            </a:extLst>
          </p:cNvPr>
          <p:cNvPicPr>
            <a:picLocks noChangeAspect="1"/>
          </p:cNvPicPr>
          <p:nvPr userDrawn="1"/>
        </p:nvPicPr>
        <p:blipFill>
          <a:blip r:embed="rId7" cstate="screen">
            <a:extLst>
              <a:ext uri="{28A0092B-C50C-407E-A947-70E740481C1C}">
                <a14:useLocalDpi xmlns:a14="http://schemas.microsoft.com/office/drawing/2010/main"/>
              </a:ext>
            </a:extLst>
          </a:blip>
          <a:srcRect/>
          <a:stretch/>
        </p:blipFill>
        <p:spPr>
          <a:xfrm>
            <a:off x="8848551" y="2440869"/>
            <a:ext cx="2488050" cy="877729"/>
          </a:xfrm>
          <a:prstGeom prst="rect">
            <a:avLst/>
          </a:prstGeom>
        </p:spPr>
      </p:pic>
    </p:spTree>
    <p:extLst>
      <p:ext uri="{BB962C8B-B14F-4D97-AF65-F5344CB8AC3E}">
        <p14:creationId xmlns:p14="http://schemas.microsoft.com/office/powerpoint/2010/main" val="355926108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220346"/>
      </p:ext>
    </p:extLst>
  </p:cSld>
  <p:clrMap bg1="lt1" tx1="dk1" bg2="lt2" tx2="dk2" accent1="accent1" accent2="accent2" accent3="accent3" accent4="accent4" accent5="accent5" accent6="accent6" hlink="hlink" folHlink="folHlink"/>
  <p:sldLayoutIdLst>
    <p:sldLayoutId id="2147483669" r:id="rId1"/>
    <p:sldLayoutId id="2147483649" r:id="rId2"/>
    <p:sldLayoutId id="2147483696" r:id="rId3"/>
    <p:sldLayoutId id="2147483712" r:id="rId4"/>
    <p:sldLayoutId id="2147483714" r:id="rId5"/>
    <p:sldLayoutId id="2147483715" r:id="rId6"/>
  </p:sldLayoutIdLst>
  <p:txStyles>
    <p:titleStyle>
      <a:lvl1pPr algn="l" defTabSz="914400" rtl="0" eaLnBrk="1" latinLnBrk="0" hangingPunct="1">
        <a:lnSpc>
          <a:spcPct val="90000"/>
        </a:lnSpc>
        <a:spcBef>
          <a:spcPct val="0"/>
        </a:spcBef>
        <a:buNone/>
        <a:defRPr sz="36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949D4-746D-454A-BD4B-5515E682B8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D0ED1D-7CBA-D748-82DA-35EF4872E0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08953123"/>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7" r:id="rId3"/>
    <p:sldLayoutId id="2147483706" r:id="rId4"/>
    <p:sldLayoutId id="2147483687" r:id="rId5"/>
    <p:sldLayoutId id="2147483709" r:id="rId6"/>
    <p:sldLayoutId id="2147483701" r:id="rId7"/>
    <p:sldLayoutId id="2147483711" r:id="rId8"/>
    <p:sldLayoutId id="2147483682" r:id="rId9"/>
    <p:sldLayoutId id="2147483691" r:id="rId10"/>
    <p:sldLayoutId id="2147483710" r:id="rId11"/>
    <p:sldLayoutId id="2147483683" r:id="rId12"/>
    <p:sldLayoutId id="2147483695" r:id="rId13"/>
    <p:sldLayoutId id="2147483692" r:id="rId14"/>
    <p:sldLayoutId id="2147483703" r:id="rId15"/>
    <p:sldLayoutId id="2147483684" r:id="rId16"/>
    <p:sldLayoutId id="2147483694" r:id="rId17"/>
    <p:sldLayoutId id="2147483697" r:id="rId18"/>
    <p:sldLayoutId id="2147483698" r:id="rId19"/>
    <p:sldLayoutId id="2147483699" r:id="rId20"/>
    <p:sldLayoutId id="2147483700" r:id="rId21"/>
    <p:sldLayoutId id="2147483688" r:id="rId22"/>
    <p:sldLayoutId id="2147483693" r:id="rId23"/>
    <p:sldLayoutId id="2147483686" r:id="rId24"/>
  </p:sldLayoutIdLst>
  <p:txStyles>
    <p:titleStyle>
      <a:lvl1pPr algn="l" defTabSz="914400" rtl="0" eaLnBrk="1" latinLnBrk="0" hangingPunct="1">
        <a:lnSpc>
          <a:spcPct val="90000"/>
        </a:lnSpc>
        <a:spcBef>
          <a:spcPct val="0"/>
        </a:spcBef>
        <a:buNone/>
        <a:defRPr sz="4400" b="0" i="0" kern="1200">
          <a:solidFill>
            <a:schemeClr val="tx1"/>
          </a:solidFill>
          <a:latin typeface="News Gothic MT" panose="020B0503020103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News Gothic MT" panose="020B0503020103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News Gothic MT" panose="020B0503020103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News Gothic MT" panose="020B0503020103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News Gothic MT" panose="020B0503020103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a:xfrm>
            <a:off x="636350" y="1411604"/>
            <a:ext cx="10712370" cy="650876"/>
          </a:xfrm>
        </p:spPr>
        <p:txBody>
          <a:bodyPr/>
          <a:lstStyle/>
          <a:p>
            <a:pPr algn="ctr"/>
            <a:r>
              <a:rPr lang="en-US" sz="4000" dirty="0"/>
              <a:t>Implement Service Programs</a:t>
            </a:r>
            <a:br>
              <a:rPr lang="en-US" sz="3200" dirty="0"/>
            </a:br>
            <a:br>
              <a:rPr lang="en-US" sz="3200" dirty="0"/>
            </a:br>
            <a:r>
              <a:rPr lang="en-US" sz="3600" dirty="0"/>
              <a:t>CHCCCS007</a:t>
            </a:r>
            <a:br>
              <a:rPr lang="en-US" sz="3600" dirty="0"/>
            </a:br>
            <a:br>
              <a:rPr lang="en-AU" sz="3200" dirty="0"/>
            </a:br>
            <a:r>
              <a:rPr lang="en-AU" sz="3200" dirty="0"/>
              <a:t>Collaborate and consult with other services and networks</a:t>
            </a:r>
            <a:br>
              <a:rPr lang="en-AU" dirty="0"/>
            </a:br>
            <a:endParaRPr lang="en-US" dirty="0"/>
          </a:p>
        </p:txBody>
      </p:sp>
    </p:spTree>
    <p:extLst>
      <p:ext uri="{BB962C8B-B14F-4D97-AF65-F5344CB8AC3E}">
        <p14:creationId xmlns:p14="http://schemas.microsoft.com/office/powerpoint/2010/main" val="1752529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a:xfrm>
            <a:off x="712384" y="1060680"/>
            <a:ext cx="4929464" cy="1739669"/>
          </a:xfrm>
        </p:spPr>
        <p:txBody>
          <a:bodyPr/>
          <a:lstStyle/>
          <a:p>
            <a:pPr>
              <a:spcBef>
                <a:spcPts val="0"/>
              </a:spcBef>
            </a:pPr>
            <a:r>
              <a:rPr lang="en-US" dirty="0"/>
              <a:t>Consumer participation in programs </a:t>
            </a:r>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normAutofit fontScale="62500" lnSpcReduction="20000"/>
          </a:bodyPr>
          <a:lstStyle/>
          <a:p>
            <a:r>
              <a:rPr lang="en-AU" sz="2600" b="1" dirty="0"/>
              <a:t>Consumer participation in programs can entail a number of roles. These include:</a:t>
            </a:r>
          </a:p>
          <a:p>
            <a:r>
              <a:rPr lang="en-AU" sz="2600" b="1" dirty="0"/>
              <a:t> </a:t>
            </a:r>
          </a:p>
          <a:p>
            <a:pPr marL="342900" lvl="0" indent="-342900">
              <a:buFont typeface="Arial" panose="020B0604020202020204" pitchFamily="34" charset="0"/>
              <a:buChar char="•"/>
            </a:pPr>
            <a:r>
              <a:rPr lang="en-AU" sz="2900" dirty="0"/>
              <a:t>Shared decision making in program design, planning, implementation and evaluation</a:t>
            </a:r>
          </a:p>
          <a:p>
            <a:pPr marL="342900" lvl="0" indent="-342900">
              <a:buFont typeface="Arial" panose="020B0604020202020204" pitchFamily="34" charset="0"/>
              <a:buChar char="•"/>
            </a:pPr>
            <a:r>
              <a:rPr lang="en-AU" sz="2900" dirty="0"/>
              <a:t>Organisational consultant for advisory and governance roles </a:t>
            </a:r>
          </a:p>
          <a:p>
            <a:pPr marL="342900" lvl="0" indent="-342900">
              <a:buFont typeface="Arial" panose="020B0604020202020204" pitchFamily="34" charset="0"/>
              <a:buChar char="•"/>
            </a:pPr>
            <a:r>
              <a:rPr lang="en-AU" sz="2900" dirty="0"/>
              <a:t>Members of steering committees </a:t>
            </a:r>
          </a:p>
          <a:p>
            <a:pPr marL="342900" lvl="0" indent="-342900">
              <a:buFont typeface="Arial" panose="020B0604020202020204" pitchFamily="34" charset="0"/>
              <a:buChar char="•"/>
            </a:pPr>
            <a:r>
              <a:rPr lang="en-AU" sz="2900" dirty="0"/>
              <a:t>Members of the Board of Directors </a:t>
            </a:r>
          </a:p>
          <a:p>
            <a:pPr marL="342900" lvl="0" indent="-342900">
              <a:buFont typeface="Arial" panose="020B0604020202020204" pitchFamily="34" charset="0"/>
              <a:buChar char="•"/>
            </a:pPr>
            <a:r>
              <a:rPr lang="en-AU" sz="2900" dirty="0"/>
              <a:t>Members of focus groups </a:t>
            </a:r>
          </a:p>
          <a:p>
            <a:pPr marL="342900" lvl="0" indent="-342900">
              <a:buFont typeface="Arial" panose="020B0604020202020204" pitchFamily="34" charset="0"/>
              <a:buChar char="•"/>
            </a:pPr>
            <a:r>
              <a:rPr lang="en-AU" sz="2900" dirty="0"/>
              <a:t>Participation in research </a:t>
            </a:r>
          </a:p>
          <a:p>
            <a:pPr marL="342900" lvl="0" indent="-342900">
              <a:buFont typeface="Arial" panose="020B0604020202020204" pitchFamily="34" charset="0"/>
              <a:buChar char="•"/>
            </a:pPr>
            <a:r>
              <a:rPr lang="en-AU" sz="2900" dirty="0"/>
              <a:t>Participation in completing questionnaires and surveys </a:t>
            </a:r>
          </a:p>
          <a:p>
            <a:pPr marL="342900" lvl="0" indent="-342900">
              <a:buFont typeface="Arial" panose="020B0604020202020204" pitchFamily="34" charset="0"/>
              <a:buChar char="•"/>
            </a:pPr>
            <a:r>
              <a:rPr lang="en-AU" sz="2900" dirty="0"/>
              <a:t>Volunteers</a:t>
            </a:r>
          </a:p>
          <a:p>
            <a:endParaRPr lang="en-US" dirty="0"/>
          </a:p>
        </p:txBody>
      </p:sp>
    </p:spTree>
    <p:extLst>
      <p:ext uri="{BB962C8B-B14F-4D97-AF65-F5344CB8AC3E}">
        <p14:creationId xmlns:p14="http://schemas.microsoft.com/office/powerpoint/2010/main" val="3866932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33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90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822279-A10F-FE4C-B757-7FDED3F71C8D}"/>
              </a:ext>
            </a:extLst>
          </p:cNvPr>
          <p:cNvSpPr>
            <a:spLocks noGrp="1"/>
          </p:cNvSpPr>
          <p:nvPr>
            <p:ph type="body" sz="quarter" idx="15"/>
          </p:nvPr>
        </p:nvSpPr>
        <p:spPr/>
        <p:txBody>
          <a:bodyPr/>
          <a:lstStyle/>
          <a:p>
            <a:pPr>
              <a:spcBef>
                <a:spcPts val="0"/>
              </a:spcBef>
            </a:pPr>
            <a:r>
              <a:rPr lang="en-US" dirty="0"/>
              <a:t>Consultation</a:t>
            </a:r>
          </a:p>
        </p:txBody>
      </p:sp>
      <p:sp>
        <p:nvSpPr>
          <p:cNvPr id="3" name="Text Placeholder 2">
            <a:extLst>
              <a:ext uri="{FF2B5EF4-FFF2-40B4-BE49-F238E27FC236}">
                <a16:creationId xmlns:a16="http://schemas.microsoft.com/office/drawing/2014/main" id="{6BEA64DB-EB1D-1E45-9C81-1EE2B93B5DAB}"/>
              </a:ext>
            </a:extLst>
          </p:cNvPr>
          <p:cNvSpPr>
            <a:spLocks noGrp="1"/>
          </p:cNvSpPr>
          <p:nvPr>
            <p:ph type="body" sz="quarter" idx="22"/>
          </p:nvPr>
        </p:nvSpPr>
        <p:spPr>
          <a:xfrm>
            <a:off x="6096000" y="1078947"/>
            <a:ext cx="5489448" cy="3895390"/>
          </a:xfrm>
        </p:spPr>
        <p:txBody>
          <a:bodyPr>
            <a:normAutofit/>
          </a:bodyPr>
          <a:lstStyle/>
          <a:p>
            <a:r>
              <a:rPr lang="en-AU" sz="2400" dirty="0"/>
              <a:t>Consultation is the process of involving individuals, groups, government and non-government stakeholders in making decisions that affect or involve them. </a:t>
            </a:r>
          </a:p>
          <a:p>
            <a:endParaRPr lang="en-AU" sz="2400" dirty="0"/>
          </a:p>
          <a:p>
            <a:r>
              <a:rPr lang="en-AU" sz="2400" dirty="0"/>
              <a:t>The consultation process seeks information from participants in the initial stages of program development in an attempt to understand and address any issues identified. </a:t>
            </a:r>
            <a:endParaRPr lang="en-US" sz="2400" dirty="0"/>
          </a:p>
        </p:txBody>
      </p:sp>
    </p:spTree>
    <p:extLst>
      <p:ext uri="{BB962C8B-B14F-4D97-AF65-F5344CB8AC3E}">
        <p14:creationId xmlns:p14="http://schemas.microsoft.com/office/powerpoint/2010/main" val="359781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p:txBody>
          <a:bodyPr/>
          <a:lstStyle/>
          <a:p>
            <a:r>
              <a:rPr lang="en-US" dirty="0"/>
              <a:t>Consultation continued ….. </a:t>
            </a:r>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p:txBody>
          <a:bodyPr>
            <a:normAutofit lnSpcReduction="10000"/>
          </a:bodyPr>
          <a:lstStyle/>
          <a:p>
            <a:r>
              <a:rPr lang="en-AU" sz="2000" b="1" dirty="0"/>
              <a:t>Consultation is important in the early stages of program development as it aims to discover the needs of the target group and the expectations of stakeholder’s.</a:t>
            </a:r>
          </a:p>
          <a:p>
            <a:r>
              <a:rPr lang="en-AU" sz="1800" dirty="0"/>
              <a:t>This is to make sure all interests of the participants are taken into account during the planning process. This includes: </a:t>
            </a:r>
          </a:p>
          <a:p>
            <a:pPr marL="285750" lvl="0" indent="-285750">
              <a:buFont typeface="Arial" panose="020B0604020202020204" pitchFamily="34" charset="0"/>
              <a:buChar char="•"/>
            </a:pPr>
            <a:r>
              <a:rPr lang="en-AU" sz="1800" dirty="0"/>
              <a:t>Identification of potential issues </a:t>
            </a:r>
          </a:p>
          <a:p>
            <a:pPr marL="285750" lvl="0" indent="-285750">
              <a:buFont typeface="Arial" panose="020B0604020202020204" pitchFamily="34" charset="0"/>
              <a:buChar char="•"/>
            </a:pPr>
            <a:r>
              <a:rPr lang="en-AU" sz="1800" dirty="0"/>
              <a:t>Reducing risk and potential conflict </a:t>
            </a:r>
          </a:p>
          <a:p>
            <a:pPr marL="285750" lvl="0" indent="-285750">
              <a:buFont typeface="Arial" panose="020B0604020202020204" pitchFamily="34" charset="0"/>
              <a:buChar char="•"/>
            </a:pPr>
            <a:r>
              <a:rPr lang="en-AU" sz="1800" dirty="0"/>
              <a:t>Information for participants to understand what is happening now and in the future </a:t>
            </a:r>
          </a:p>
          <a:p>
            <a:pPr marL="285750" lvl="0" indent="-285750">
              <a:buFont typeface="Arial" panose="020B0604020202020204" pitchFamily="34" charset="0"/>
              <a:buChar char="•"/>
            </a:pPr>
            <a:r>
              <a:rPr lang="en-AU" sz="1800" dirty="0"/>
              <a:t>Allowing collaborative relationships to develop between the stakeholders involved. </a:t>
            </a:r>
          </a:p>
          <a:p>
            <a:endParaRPr lang="en-US" sz="2000" dirty="0"/>
          </a:p>
        </p:txBody>
      </p:sp>
      <p:pic>
        <p:nvPicPr>
          <p:cNvPr id="4" name="Picture 3" descr="Two students looking at the camera">
            <a:extLst>
              <a:ext uri="{FF2B5EF4-FFF2-40B4-BE49-F238E27FC236}">
                <a16:creationId xmlns:a16="http://schemas.microsoft.com/office/drawing/2014/main" id="{A55A848C-86B5-D74B-94F1-82FCDC6566C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408681" y="3488909"/>
            <a:ext cx="4525884" cy="3369091"/>
          </a:xfrm>
          <a:prstGeom prst="rect">
            <a:avLst/>
          </a:prstGeom>
        </p:spPr>
      </p:pic>
    </p:spTree>
    <p:extLst>
      <p:ext uri="{BB962C8B-B14F-4D97-AF65-F5344CB8AC3E}">
        <p14:creationId xmlns:p14="http://schemas.microsoft.com/office/powerpoint/2010/main" val="4149171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p:txBody>
          <a:bodyPr/>
          <a:lstStyle/>
          <a:p>
            <a:r>
              <a:rPr lang="en-US" dirty="0"/>
              <a:t>What are some examples of consultation?</a:t>
            </a:r>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p:txBody>
          <a:bodyPr>
            <a:normAutofit fontScale="92500" lnSpcReduction="20000"/>
          </a:bodyPr>
          <a:lstStyle/>
          <a:p>
            <a:r>
              <a:rPr lang="en-AU" sz="1800" dirty="0"/>
              <a:t>Consultation can take many forms. These include: </a:t>
            </a:r>
          </a:p>
          <a:p>
            <a:endParaRPr lang="en-AU" sz="1800" dirty="0"/>
          </a:p>
          <a:p>
            <a:pPr marL="285750" lvl="0" indent="-285750">
              <a:buFont typeface="Arial" panose="020B0604020202020204" pitchFamily="34" charset="0"/>
              <a:buChar char="•"/>
            </a:pPr>
            <a:r>
              <a:rPr lang="en-AU" sz="1800" dirty="0"/>
              <a:t>Formal meetings to which stakeholders are invited </a:t>
            </a:r>
          </a:p>
          <a:p>
            <a:pPr marL="285750" lvl="0" indent="-285750">
              <a:buFont typeface="Arial" panose="020B0604020202020204" pitchFamily="34" charset="0"/>
              <a:buChar char="•"/>
            </a:pPr>
            <a:r>
              <a:rPr lang="en-AU" sz="1800" dirty="0"/>
              <a:t>Surveys and questionnaires to allow stakeholders input into the consultation process. (Hard copy or online). </a:t>
            </a:r>
          </a:p>
          <a:p>
            <a:pPr marL="285750" lvl="0" indent="-285750">
              <a:buFont typeface="Arial" panose="020B0604020202020204" pitchFamily="34" charset="0"/>
              <a:buChar char="•"/>
            </a:pPr>
            <a:r>
              <a:rPr lang="en-AU" sz="1800" dirty="0"/>
              <a:t>Focus groups. These are small groups of stakeholders who are invited to a series of meetings to provide information regarding the needs of specific target groups, relevant to the proposed program being developed </a:t>
            </a:r>
          </a:p>
          <a:p>
            <a:pPr marL="285750" lvl="0" indent="-285750">
              <a:buFont typeface="Arial" panose="020B0604020202020204" pitchFamily="34" charset="0"/>
              <a:buChar char="•"/>
            </a:pPr>
            <a:r>
              <a:rPr lang="en-AU" sz="1800" dirty="0"/>
              <a:t>Invitations to specific stakeholders to submit a written submission to inform the proposed program</a:t>
            </a:r>
          </a:p>
          <a:p>
            <a:pPr marL="285750" lvl="0" indent="-285750">
              <a:buFont typeface="Arial" panose="020B0604020202020204" pitchFamily="34" charset="0"/>
              <a:buChar char="•"/>
            </a:pPr>
            <a:r>
              <a:rPr lang="en-AU" sz="1800" dirty="0"/>
              <a:t>Informal meetings where the Project Officer (You) may attend an event or conduct a presentation to a group of people to seek ideas and information.</a:t>
            </a:r>
          </a:p>
          <a:p>
            <a:endParaRPr lang="en-US" dirty="0"/>
          </a:p>
        </p:txBody>
      </p:sp>
      <p:pic>
        <p:nvPicPr>
          <p:cNvPr id="4" name="Picture 3" descr="Two students looking at the camera">
            <a:extLst>
              <a:ext uri="{FF2B5EF4-FFF2-40B4-BE49-F238E27FC236}">
                <a16:creationId xmlns:a16="http://schemas.microsoft.com/office/drawing/2014/main" id="{A55A848C-86B5-D74B-94F1-82FCDC6566C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408681" y="3488909"/>
            <a:ext cx="4525884" cy="3369091"/>
          </a:xfrm>
          <a:prstGeom prst="rect">
            <a:avLst/>
          </a:prstGeom>
        </p:spPr>
      </p:pic>
    </p:spTree>
    <p:extLst>
      <p:ext uri="{BB962C8B-B14F-4D97-AF65-F5344CB8AC3E}">
        <p14:creationId xmlns:p14="http://schemas.microsoft.com/office/powerpoint/2010/main" val="3718959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p:txBody>
          <a:bodyPr/>
          <a:lstStyle/>
          <a:p>
            <a:pPr algn="ctr"/>
            <a:r>
              <a:rPr lang="en-US" dirty="0"/>
              <a:t>Consumer Participation </a:t>
            </a:r>
          </a:p>
        </p:txBody>
      </p:sp>
      <p:sp>
        <p:nvSpPr>
          <p:cNvPr id="3" name="Text Placeholder 2">
            <a:extLst>
              <a:ext uri="{FF2B5EF4-FFF2-40B4-BE49-F238E27FC236}">
                <a16:creationId xmlns:a16="http://schemas.microsoft.com/office/drawing/2014/main" id="{F4267C43-785C-6442-B98B-8119D810D42B}"/>
              </a:ext>
            </a:extLst>
          </p:cNvPr>
          <p:cNvSpPr>
            <a:spLocks noGrp="1"/>
          </p:cNvSpPr>
          <p:nvPr>
            <p:ph type="body" sz="quarter" idx="10"/>
          </p:nvPr>
        </p:nvSpPr>
        <p:spPr>
          <a:xfrm>
            <a:off x="342900" y="2286632"/>
            <a:ext cx="11005821" cy="3556955"/>
          </a:xfrm>
        </p:spPr>
        <p:txBody>
          <a:bodyPr/>
          <a:lstStyle/>
          <a:p>
            <a:r>
              <a:rPr lang="en-AU" sz="3600" dirty="0"/>
              <a:t>Consumer participation is the </a:t>
            </a:r>
            <a:r>
              <a:rPr lang="en-AU" sz="3600" b="1" dirty="0"/>
              <a:t>process of ensuring that programs, services, policies and systems</a:t>
            </a:r>
            <a:r>
              <a:rPr lang="en-AU" sz="3600" dirty="0"/>
              <a:t> are well designed, through taking on board the views of those with lived experience. This happens through a range of methods, such as research and consultation (surveys and forums).</a:t>
            </a:r>
          </a:p>
          <a:p>
            <a:endParaRPr lang="en-AU" sz="3600" dirty="0"/>
          </a:p>
          <a:p>
            <a:pPr algn="r"/>
            <a:r>
              <a:rPr lang="en-AU" sz="2000" dirty="0"/>
              <a:t>https://comwa.org.au</a:t>
            </a:r>
            <a:endParaRPr lang="en-US" sz="2000" dirty="0"/>
          </a:p>
        </p:txBody>
      </p:sp>
    </p:spTree>
    <p:extLst>
      <p:ext uri="{BB962C8B-B14F-4D97-AF65-F5344CB8AC3E}">
        <p14:creationId xmlns:p14="http://schemas.microsoft.com/office/powerpoint/2010/main" val="189971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DF76-DB0D-2449-8A64-58FA3895C6F5}"/>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4267C43-785C-6442-B98B-8119D810D42B}"/>
              </a:ext>
            </a:extLst>
          </p:cNvPr>
          <p:cNvSpPr>
            <a:spLocks noGrp="1"/>
          </p:cNvSpPr>
          <p:nvPr>
            <p:ph type="body" sz="quarter" idx="10"/>
          </p:nvPr>
        </p:nvSpPr>
        <p:spPr>
          <a:xfrm>
            <a:off x="457200" y="2286632"/>
            <a:ext cx="10891521" cy="3614105"/>
          </a:xfrm>
        </p:spPr>
        <p:txBody>
          <a:bodyPr/>
          <a:lstStyle/>
          <a:p>
            <a:r>
              <a:rPr lang="en-AU" sz="3200" dirty="0"/>
              <a:t>When developing a consumer participation plan you need to understand the reasons why you want to involve consumers and stakeholders. Understanding this will be a key factor in developing your consumer participation plan. Consumer participation is only effective if it is supported by all levels of the organisation.</a:t>
            </a:r>
          </a:p>
          <a:p>
            <a:endParaRPr lang="en-US" dirty="0"/>
          </a:p>
        </p:txBody>
      </p:sp>
    </p:spTree>
    <p:extLst>
      <p:ext uri="{BB962C8B-B14F-4D97-AF65-F5344CB8AC3E}">
        <p14:creationId xmlns:p14="http://schemas.microsoft.com/office/powerpoint/2010/main" val="160787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p:txBody>
          <a:bodyPr/>
          <a:lstStyle/>
          <a:p>
            <a:r>
              <a:rPr lang="en-US" dirty="0"/>
              <a:t>Questions to consider?   </a:t>
            </a:r>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p:txBody>
          <a:bodyPr/>
          <a:lstStyle/>
          <a:p>
            <a:r>
              <a:rPr lang="en-AU" sz="2000" b="1" dirty="0"/>
              <a:t>What do you think are important points relating to management and staff commitment to consumer participation in a community service organisation? </a:t>
            </a:r>
          </a:p>
          <a:p>
            <a:endParaRPr lang="en-AU" dirty="0"/>
          </a:p>
          <a:p>
            <a:r>
              <a:rPr lang="en-AU" sz="2000" b="1" dirty="0"/>
              <a:t>Why do you think it is important to have consumer participation in an organisation? </a:t>
            </a:r>
          </a:p>
          <a:p>
            <a:endParaRPr lang="en-AU" dirty="0"/>
          </a:p>
          <a:p>
            <a:r>
              <a:rPr lang="en-AU" sz="2000" b="1" dirty="0"/>
              <a:t>Who do you think the consumers and stakeholders are for a community service organisation? </a:t>
            </a:r>
          </a:p>
          <a:p>
            <a:endParaRPr lang="en-AU" dirty="0"/>
          </a:p>
          <a:p>
            <a:endParaRPr lang="en-AU" dirty="0"/>
          </a:p>
          <a:p>
            <a:endParaRPr lang="en-AU" dirty="0"/>
          </a:p>
          <a:p>
            <a:endParaRPr lang="en-AU" dirty="0"/>
          </a:p>
          <a:p>
            <a:endParaRPr lang="en-US" dirty="0"/>
          </a:p>
        </p:txBody>
      </p:sp>
      <p:pic>
        <p:nvPicPr>
          <p:cNvPr id="4" name="Picture 3" descr="Two students looking at the camera">
            <a:extLst>
              <a:ext uri="{FF2B5EF4-FFF2-40B4-BE49-F238E27FC236}">
                <a16:creationId xmlns:a16="http://schemas.microsoft.com/office/drawing/2014/main" id="{A55A848C-86B5-D74B-94F1-82FCDC6566C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408681" y="3488909"/>
            <a:ext cx="4525884" cy="3369091"/>
          </a:xfrm>
          <a:prstGeom prst="rect">
            <a:avLst/>
          </a:prstGeom>
        </p:spPr>
      </p:pic>
    </p:spTree>
    <p:extLst>
      <p:ext uri="{BB962C8B-B14F-4D97-AF65-F5344CB8AC3E}">
        <p14:creationId xmlns:p14="http://schemas.microsoft.com/office/powerpoint/2010/main" val="1574387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33520C-C67B-C049-928B-5413F0072053}"/>
              </a:ext>
            </a:extLst>
          </p:cNvPr>
          <p:cNvSpPr>
            <a:spLocks noGrp="1"/>
          </p:cNvSpPr>
          <p:nvPr>
            <p:ph type="body" sz="quarter" idx="15"/>
          </p:nvPr>
        </p:nvSpPr>
        <p:spPr/>
        <p:txBody>
          <a:bodyPr/>
          <a:lstStyle/>
          <a:p>
            <a:r>
              <a:rPr lang="en-US" dirty="0"/>
              <a:t>Consumer participation in organisations </a:t>
            </a:r>
          </a:p>
        </p:txBody>
      </p:sp>
      <p:sp>
        <p:nvSpPr>
          <p:cNvPr id="3" name="Text Placeholder 2">
            <a:extLst>
              <a:ext uri="{FF2B5EF4-FFF2-40B4-BE49-F238E27FC236}">
                <a16:creationId xmlns:a16="http://schemas.microsoft.com/office/drawing/2014/main" id="{7672CE30-0625-824A-B170-377EDFC60F89}"/>
              </a:ext>
            </a:extLst>
          </p:cNvPr>
          <p:cNvSpPr>
            <a:spLocks noGrp="1"/>
          </p:cNvSpPr>
          <p:nvPr>
            <p:ph type="body" sz="quarter" idx="22"/>
          </p:nvPr>
        </p:nvSpPr>
        <p:spPr/>
        <p:txBody>
          <a:bodyPr>
            <a:normAutofit lnSpcReduction="10000"/>
          </a:bodyPr>
          <a:lstStyle/>
          <a:p>
            <a:r>
              <a:rPr lang="en-AU" sz="2400" b="1" dirty="0"/>
              <a:t>Consumer participation in organisations can include: </a:t>
            </a:r>
          </a:p>
          <a:p>
            <a:pPr marL="342900" lvl="0" indent="-342900">
              <a:buFont typeface="Arial" panose="020B0604020202020204" pitchFamily="34" charset="0"/>
              <a:buChar char="•"/>
            </a:pPr>
            <a:r>
              <a:rPr lang="en-AU" sz="2400" dirty="0"/>
              <a:t>Client involvement in case planning, decisions regarding service intervention care or support</a:t>
            </a:r>
          </a:p>
          <a:p>
            <a:pPr marL="342900" lvl="0" indent="-342900">
              <a:buFont typeface="Arial" panose="020B0604020202020204" pitchFamily="34" charset="0"/>
              <a:buChar char="•"/>
            </a:pPr>
            <a:r>
              <a:rPr lang="en-AU" sz="2400" dirty="0"/>
              <a:t>Members of reference groups, committees and advisory groups </a:t>
            </a:r>
          </a:p>
          <a:p>
            <a:pPr marL="342900" lvl="0" indent="-342900">
              <a:buFont typeface="Arial" panose="020B0604020202020204" pitchFamily="34" charset="0"/>
              <a:buChar char="•"/>
            </a:pPr>
            <a:r>
              <a:rPr lang="en-AU" sz="2400" dirty="0"/>
              <a:t>Board of Directors </a:t>
            </a:r>
          </a:p>
          <a:p>
            <a:pPr marL="342900" lvl="0" indent="-342900">
              <a:buFont typeface="Arial" panose="020B0604020202020204" pitchFamily="34" charset="0"/>
              <a:buChar char="•"/>
            </a:pPr>
            <a:r>
              <a:rPr lang="en-AU" sz="2400" dirty="0"/>
              <a:t>Management committees </a:t>
            </a:r>
          </a:p>
          <a:p>
            <a:pPr marL="342900" lvl="0" indent="-342900">
              <a:buFont typeface="Arial" panose="020B0604020202020204" pitchFamily="34" charset="0"/>
              <a:buChar char="•"/>
            </a:pPr>
            <a:r>
              <a:rPr lang="en-AU" sz="2400" dirty="0"/>
              <a:t>Working parties, focus groups and individual consultations. </a:t>
            </a:r>
          </a:p>
          <a:p>
            <a:endParaRPr lang="en-US" dirty="0"/>
          </a:p>
        </p:txBody>
      </p:sp>
      <p:pic>
        <p:nvPicPr>
          <p:cNvPr id="4" name="Picture 3" descr="Two students looking at the camera">
            <a:extLst>
              <a:ext uri="{FF2B5EF4-FFF2-40B4-BE49-F238E27FC236}">
                <a16:creationId xmlns:a16="http://schemas.microsoft.com/office/drawing/2014/main" id="{A55A848C-86B5-D74B-94F1-82FCDC6566C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408681" y="3488909"/>
            <a:ext cx="4525884" cy="3369091"/>
          </a:xfrm>
          <a:prstGeom prst="rect">
            <a:avLst/>
          </a:prstGeom>
        </p:spPr>
      </p:pic>
    </p:spTree>
    <p:extLst>
      <p:ext uri="{BB962C8B-B14F-4D97-AF65-F5344CB8AC3E}">
        <p14:creationId xmlns:p14="http://schemas.microsoft.com/office/powerpoint/2010/main" val="251780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DA97095D-69B1-6C46-BEDD-C3D20AFFAAF9}"/>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548_0821_2021 Chisholm PowerPoint template_fa" id="{46523E3F-655F-BC44-B9A4-E5D7BF35EA0F}" vid="{69A46D50-428B-034A-AC38-E0EF4A3EC8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CCCC08BD3EBE4198806ED61AF82DE8" ma:contentTypeVersion="15" ma:contentTypeDescription="Create a new document." ma:contentTypeScope="" ma:versionID="eb1e0f5721d5720b3b4bad2822c988e6">
  <xsd:schema xmlns:xsd="http://www.w3.org/2001/XMLSchema" xmlns:xs="http://www.w3.org/2001/XMLSchema" xmlns:p="http://schemas.microsoft.com/office/2006/metadata/properties" xmlns:ns2="50742028-dc0b-4fe4-b51a-e2b5acb6b3f0" xmlns:ns3="c19bab61-56e2-460a-aaf6-11c6f98041f5" targetNamespace="http://schemas.microsoft.com/office/2006/metadata/properties" ma:root="true" ma:fieldsID="5d6f56a28fb2bc729ae44b11f61293b7" ns2:_="" ns3:_="">
    <xsd:import namespace="50742028-dc0b-4fe4-b51a-e2b5acb6b3f0"/>
    <xsd:import namespace="c19bab61-56e2-460a-aaf6-11c6f98041f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742028-dc0b-4fe4-b51a-e2b5acb6b3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f7dfea9-f2f6-4854-82a1-0b02f7d3fa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19bab61-56e2-460a-aaf6-11c6f98041f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878dde8-34d3-47f2-8023-cbb6ff7ff0b4}" ma:internalName="TaxCatchAll" ma:showField="CatchAllData" ma:web="c19bab61-56e2-460a-aaf6-11c6f9804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0742028-dc0b-4fe4-b51a-e2b5acb6b3f0">
      <Terms xmlns="http://schemas.microsoft.com/office/infopath/2007/PartnerControls"/>
    </lcf76f155ced4ddcb4097134ff3c332f>
    <TaxCatchAll xmlns="c19bab61-56e2-460a-aaf6-11c6f98041f5" xsi:nil="true"/>
  </documentManagement>
</p:properties>
</file>

<file path=customXml/itemProps1.xml><?xml version="1.0" encoding="utf-8"?>
<ds:datastoreItem xmlns:ds="http://schemas.openxmlformats.org/officeDocument/2006/customXml" ds:itemID="{B24D97D3-674D-4029-A070-B2D4EAD8A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742028-dc0b-4fe4-b51a-e2b5acb6b3f0"/>
    <ds:schemaRef ds:uri="c19bab61-56e2-460a-aaf6-11c6f98041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700B40-E88F-48CA-B0A9-FBE72C438A10}">
  <ds:schemaRefs>
    <ds:schemaRef ds:uri="http://schemas.microsoft.com/sharepoint/v3/contenttype/forms"/>
  </ds:schemaRefs>
</ds:datastoreItem>
</file>

<file path=customXml/itemProps3.xml><?xml version="1.0" encoding="utf-8"?>
<ds:datastoreItem xmlns:ds="http://schemas.openxmlformats.org/officeDocument/2006/customXml" ds:itemID="{3DAAF763-F75A-49D6-84EF-759BE7459BB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www.w3.org/XML/1998/namespace"/>
    <ds:schemaRef ds:uri="http://purl.org/dc/dcmitype/"/>
    <ds:schemaRef ds:uri="50742028-dc0b-4fe4-b51a-e2b5acb6b3f0"/>
    <ds:schemaRef ds:uri="c19bab61-56e2-460a-aaf6-11c6f98041f5"/>
  </ds:schemaRefs>
</ds:datastoreItem>
</file>

<file path=docProps/app.xml><?xml version="1.0" encoding="utf-8"?>
<Properties xmlns="http://schemas.openxmlformats.org/officeDocument/2006/extended-properties" xmlns:vt="http://schemas.openxmlformats.org/officeDocument/2006/docPropsVTypes">
  <Template>Chisholm PowerPoint template</Template>
  <TotalTime>117</TotalTime>
  <Words>544</Words>
  <Application>Microsoft Office PowerPoint</Application>
  <PresentationFormat>Widescreen</PresentationFormat>
  <Paragraphs>56</Paragraphs>
  <Slides>11</Slides>
  <Notes>4</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Theme</vt:lpstr>
      <vt:lpstr>2_Office Theme</vt:lpstr>
      <vt:lpstr>Implement Service Programs  CHCCCS007  Collaborate and consult with other services and networks </vt:lpstr>
      <vt:lpstr>PowerPoint Presentation</vt:lpstr>
      <vt:lpstr>PowerPoint Presentation</vt:lpstr>
      <vt:lpstr>PowerPoint Presentation</vt:lpstr>
      <vt:lpstr>PowerPoint Presentation</vt:lpstr>
      <vt:lpstr>Consumer Participation </vt:lpstr>
      <vt:lpstr>PowerPoint Presentation</vt:lpstr>
      <vt:lpstr>PowerPoint Presentation</vt:lpstr>
      <vt:lpstr>PowerPoint Presentation</vt:lpstr>
      <vt:lpstr>PowerPoint Presentation</vt:lpstr>
      <vt:lpstr>PowerPoint Presentation</vt:lpstr>
    </vt:vector>
  </TitlesOfParts>
  <Manager/>
  <Company>Chisholm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Chisholm PowerPoint template</dc:title>
  <dc:subject/>
  <dc:creator>Aemon De Britt</dc:creator>
  <cp:keywords>Powerpoint template, new brand</cp:keywords>
  <dc:description/>
  <cp:lastModifiedBy>Aemon De Britt</cp:lastModifiedBy>
  <cp:revision>17</cp:revision>
  <dcterms:created xsi:type="dcterms:W3CDTF">2021-09-30T05:36:16Z</dcterms:created>
  <dcterms:modified xsi:type="dcterms:W3CDTF">2023-02-27T02:30:37Z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0x0101002BCCCC08BD3EBE4198806ED61AF82DE8</vt:lpwstr>
  </property>
  <property fmtid="{D5CDD505-2E9C-101B-9397-08002B2CF9AE}" pid="3" name="MediaServiceImageTags">
    <vt:lpwstr/>
  </property>
</Properties>
</file>